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60" r:id="rId3"/>
    <p:sldId id="261" r:id="rId4"/>
    <p:sldId id="285" r:id="rId5"/>
    <p:sldId id="288" r:id="rId6"/>
    <p:sldId id="287" r:id="rId7"/>
    <p:sldId id="258" r:id="rId8"/>
    <p:sldId id="279" r:id="rId9"/>
    <p:sldId id="262" r:id="rId10"/>
    <p:sldId id="274" r:id="rId11"/>
    <p:sldId id="266" r:id="rId12"/>
    <p:sldId id="280" r:id="rId13"/>
    <p:sldId id="269" r:id="rId14"/>
    <p:sldId id="267" r:id="rId15"/>
    <p:sldId id="265" r:id="rId16"/>
    <p:sldId id="284" r:id="rId17"/>
    <p:sldId id="283" r:id="rId18"/>
    <p:sldId id="276" r:id="rId19"/>
    <p:sldId id="282" r:id="rId20"/>
    <p:sldId id="281" r:id="rId21"/>
    <p:sldId id="275" r:id="rId22"/>
    <p:sldId id="273" r:id="rId23"/>
    <p:sldId id="277" r:id="rId24"/>
    <p:sldId id="270" r:id="rId25"/>
    <p:sldId id="271" r:id="rId26"/>
    <p:sldId id="272" r:id="rId27"/>
    <p:sldId id="286" r:id="rId28"/>
    <p:sldId id="264" r:id="rId29"/>
    <p:sldId id="278" r:id="rId30"/>
    <p:sldId id="268" r:id="rId31"/>
    <p:sldId id="263" r:id="rId32"/>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3BBC8B-A460-4E74-8295-42C81FD19E24}" v="909" dt="2021-04-10T18:13:29.7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Wang" userId="089d73b8-785c-4012-b931-81c632b6c9c7" providerId="ADAL" clId="{025DB095-BD76-41C2-83C5-4F219DF2B01E}"/>
    <pc:docChg chg="undo custSel addSld modSld">
      <pc:chgData name="Sanders Wang" userId="089d73b8-785c-4012-b931-81c632b6c9c7" providerId="ADAL" clId="{025DB095-BD76-41C2-83C5-4F219DF2B01E}" dt="2021-03-31T09:31:49.946" v="2058" actId="14100"/>
      <pc:docMkLst>
        <pc:docMk/>
      </pc:docMkLst>
      <pc:sldChg chg="addSp delSp modSp mod">
        <pc:chgData name="Sanders Wang" userId="089d73b8-785c-4012-b931-81c632b6c9c7" providerId="ADAL" clId="{025DB095-BD76-41C2-83C5-4F219DF2B01E}" dt="2021-03-31T08:50:10.276" v="1751" actId="1076"/>
        <pc:sldMkLst>
          <pc:docMk/>
          <pc:sldMk cId="3663291031" sldId="257"/>
        </pc:sldMkLst>
        <pc:spChg chg="mod">
          <ac:chgData name="Sanders Wang" userId="089d73b8-785c-4012-b931-81c632b6c9c7" providerId="ADAL" clId="{025DB095-BD76-41C2-83C5-4F219DF2B01E}" dt="2021-03-30T14:24:54.707" v="1" actId="1076"/>
          <ac:spMkLst>
            <pc:docMk/>
            <pc:sldMk cId="3663291031" sldId="257"/>
            <ac:spMk id="2" creationId="{F485CC7B-BD75-47D4-8396-2033D2BAE6CB}"/>
          </ac:spMkLst>
        </pc:spChg>
        <pc:spChg chg="mod">
          <ac:chgData name="Sanders Wang" userId="089d73b8-785c-4012-b931-81c632b6c9c7" providerId="ADAL" clId="{025DB095-BD76-41C2-83C5-4F219DF2B01E}" dt="2021-03-30T14:24:54.707" v="1" actId="1076"/>
          <ac:spMkLst>
            <pc:docMk/>
            <pc:sldMk cId="3663291031" sldId="257"/>
            <ac:spMk id="3" creationId="{D6B9D269-FAA3-420E-81D0-78FFD8FFDD04}"/>
          </ac:spMkLst>
        </pc:spChg>
        <pc:spChg chg="mod">
          <ac:chgData name="Sanders Wang" userId="089d73b8-785c-4012-b931-81c632b6c9c7" providerId="ADAL" clId="{025DB095-BD76-41C2-83C5-4F219DF2B01E}" dt="2021-03-30T14:24:54.707" v="1" actId="1076"/>
          <ac:spMkLst>
            <pc:docMk/>
            <pc:sldMk cId="3663291031" sldId="257"/>
            <ac:spMk id="4" creationId="{4B845BF9-2ED6-4619-8E35-1E32C1F0FB32}"/>
          </ac:spMkLst>
        </pc:spChg>
        <pc:spChg chg="add mod">
          <ac:chgData name="Sanders Wang" userId="089d73b8-785c-4012-b931-81c632b6c9c7" providerId="ADAL" clId="{025DB095-BD76-41C2-83C5-4F219DF2B01E}" dt="2021-03-30T16:55:20.046" v="134" actId="20577"/>
          <ac:spMkLst>
            <pc:docMk/>
            <pc:sldMk cId="3663291031" sldId="257"/>
            <ac:spMk id="47" creationId="{4B8A9ADD-14C5-46C3-8B8D-B04F5FF54D93}"/>
          </ac:spMkLst>
        </pc:spChg>
        <pc:spChg chg="add mod">
          <ac:chgData name="Sanders Wang" userId="089d73b8-785c-4012-b931-81c632b6c9c7" providerId="ADAL" clId="{025DB095-BD76-41C2-83C5-4F219DF2B01E}" dt="2021-03-30T16:55:17.167" v="132" actId="20577"/>
          <ac:spMkLst>
            <pc:docMk/>
            <pc:sldMk cId="3663291031" sldId="257"/>
            <ac:spMk id="48" creationId="{E810D48D-6FAB-4E17-95D2-759611667A8E}"/>
          </ac:spMkLst>
        </pc:spChg>
        <pc:spChg chg="add mod">
          <ac:chgData name="Sanders Wang" userId="089d73b8-785c-4012-b931-81c632b6c9c7" providerId="ADAL" clId="{025DB095-BD76-41C2-83C5-4F219DF2B01E}" dt="2021-03-30T16:55:14.185" v="130" actId="20577"/>
          <ac:spMkLst>
            <pc:docMk/>
            <pc:sldMk cId="3663291031" sldId="257"/>
            <ac:spMk id="49" creationId="{A21455EE-F368-480C-AB27-1B5387F5F386}"/>
          </ac:spMkLst>
        </pc:spChg>
        <pc:spChg chg="add mod">
          <ac:chgData name="Sanders Wang" userId="089d73b8-785c-4012-b931-81c632b6c9c7" providerId="ADAL" clId="{025DB095-BD76-41C2-83C5-4F219DF2B01E}" dt="2021-03-30T16:55:10.788" v="128" actId="20577"/>
          <ac:spMkLst>
            <pc:docMk/>
            <pc:sldMk cId="3663291031" sldId="257"/>
            <ac:spMk id="50" creationId="{662559EA-0D81-405F-B5DB-D9EAC2981A73}"/>
          </ac:spMkLst>
        </pc:spChg>
        <pc:spChg chg="add mod">
          <ac:chgData name="Sanders Wang" userId="089d73b8-785c-4012-b931-81c632b6c9c7" providerId="ADAL" clId="{025DB095-BD76-41C2-83C5-4F219DF2B01E}" dt="2021-03-30T16:55:07.393" v="126" actId="20577"/>
          <ac:spMkLst>
            <pc:docMk/>
            <pc:sldMk cId="3663291031" sldId="257"/>
            <ac:spMk id="51" creationId="{4F4EE31F-B9C2-4241-B63A-C39164FACDFE}"/>
          </ac:spMkLst>
        </pc:spChg>
        <pc:spChg chg="add mod">
          <ac:chgData name="Sanders Wang" userId="089d73b8-785c-4012-b931-81c632b6c9c7" providerId="ADAL" clId="{025DB095-BD76-41C2-83C5-4F219DF2B01E}" dt="2021-03-30T16:58:10.156" v="147" actId="14100"/>
          <ac:spMkLst>
            <pc:docMk/>
            <pc:sldMk cId="3663291031" sldId="257"/>
            <ac:spMk id="52" creationId="{570017E7-755B-410A-8FB0-CD8DF9C0568F}"/>
          </ac:spMkLst>
        </pc:spChg>
        <pc:spChg chg="add mod">
          <ac:chgData name="Sanders Wang" userId="089d73b8-785c-4012-b931-81c632b6c9c7" providerId="ADAL" clId="{025DB095-BD76-41C2-83C5-4F219DF2B01E}" dt="2021-03-30T16:58:01.668" v="146" actId="14100"/>
          <ac:spMkLst>
            <pc:docMk/>
            <pc:sldMk cId="3663291031" sldId="257"/>
            <ac:spMk id="53" creationId="{DF3D6318-B346-4100-AD71-5BA880F21936}"/>
          </ac:spMkLst>
        </pc:spChg>
        <pc:spChg chg="add mod">
          <ac:chgData name="Sanders Wang" userId="089d73b8-785c-4012-b931-81c632b6c9c7" providerId="ADAL" clId="{025DB095-BD76-41C2-83C5-4F219DF2B01E}" dt="2021-03-30T17:06:35.153" v="195" actId="20577"/>
          <ac:spMkLst>
            <pc:docMk/>
            <pc:sldMk cId="3663291031" sldId="257"/>
            <ac:spMk id="68" creationId="{56C4061B-6766-45AC-ADDE-F0F57367E6A9}"/>
          </ac:spMkLst>
        </pc:spChg>
        <pc:spChg chg="add mod">
          <ac:chgData name="Sanders Wang" userId="089d73b8-785c-4012-b931-81c632b6c9c7" providerId="ADAL" clId="{025DB095-BD76-41C2-83C5-4F219DF2B01E}" dt="2021-03-30T17:11:16.382" v="198" actId="1076"/>
          <ac:spMkLst>
            <pc:docMk/>
            <pc:sldMk cId="3663291031" sldId="257"/>
            <ac:spMk id="70" creationId="{1BEB147B-184F-4BDA-BD5B-9F7CF650CC18}"/>
          </ac:spMkLst>
        </pc:spChg>
        <pc:spChg chg="add mod">
          <ac:chgData name="Sanders Wang" userId="089d73b8-785c-4012-b931-81c632b6c9c7" providerId="ADAL" clId="{025DB095-BD76-41C2-83C5-4F219DF2B01E}" dt="2021-03-30T17:13:57.572" v="240" actId="1076"/>
          <ac:spMkLst>
            <pc:docMk/>
            <pc:sldMk cId="3663291031" sldId="257"/>
            <ac:spMk id="105" creationId="{E2200DEB-4150-4074-B696-ECF3297BF7C9}"/>
          </ac:spMkLst>
        </pc:spChg>
        <pc:spChg chg="add mod">
          <ac:chgData name="Sanders Wang" userId="089d73b8-785c-4012-b931-81c632b6c9c7" providerId="ADAL" clId="{025DB095-BD76-41C2-83C5-4F219DF2B01E}" dt="2021-03-30T17:16:19.288" v="279" actId="6549"/>
          <ac:spMkLst>
            <pc:docMk/>
            <pc:sldMk cId="3663291031" sldId="257"/>
            <ac:spMk id="106" creationId="{384141A6-EA88-43FF-BA20-3BA76A007F60}"/>
          </ac:spMkLst>
        </pc:spChg>
        <pc:spChg chg="add del mod">
          <ac:chgData name="Sanders Wang" userId="089d73b8-785c-4012-b931-81c632b6c9c7" providerId="ADAL" clId="{025DB095-BD76-41C2-83C5-4F219DF2B01E}" dt="2021-03-30T17:17:32.010" v="282" actId="478"/>
          <ac:spMkLst>
            <pc:docMk/>
            <pc:sldMk cId="3663291031" sldId="257"/>
            <ac:spMk id="109" creationId="{F618846C-2F45-449B-B489-7D6AF29343EF}"/>
          </ac:spMkLst>
        </pc:spChg>
        <pc:picChg chg="add mod">
          <ac:chgData name="Sanders Wang" userId="089d73b8-785c-4012-b931-81c632b6c9c7" providerId="ADAL" clId="{025DB095-BD76-41C2-83C5-4F219DF2B01E}" dt="2021-03-30T16:50:50.385" v="63" actId="1036"/>
          <ac:picMkLst>
            <pc:docMk/>
            <pc:sldMk cId="3663291031" sldId="257"/>
            <ac:picMk id="5" creationId="{4C21F6C3-A185-42FA-8ADA-9CDDD9454DAA}"/>
          </ac:picMkLst>
        </pc:picChg>
        <pc:picChg chg="add mod">
          <ac:chgData name="Sanders Wang" userId="089d73b8-785c-4012-b931-81c632b6c9c7" providerId="ADAL" clId="{025DB095-BD76-41C2-83C5-4F219DF2B01E}" dt="2021-03-30T16:50:50.385" v="63" actId="1036"/>
          <ac:picMkLst>
            <pc:docMk/>
            <pc:sldMk cId="3663291031" sldId="257"/>
            <ac:picMk id="6" creationId="{79033848-B280-499B-955C-BD13AB73ECE5}"/>
          </ac:picMkLst>
        </pc:picChg>
        <pc:picChg chg="add mod">
          <ac:chgData name="Sanders Wang" userId="089d73b8-785c-4012-b931-81c632b6c9c7" providerId="ADAL" clId="{025DB095-BD76-41C2-83C5-4F219DF2B01E}" dt="2021-03-30T16:45:19.170" v="28" actId="1076"/>
          <ac:picMkLst>
            <pc:docMk/>
            <pc:sldMk cId="3663291031" sldId="257"/>
            <ac:picMk id="7" creationId="{0C776B22-3AAD-4078-9481-459491F301D3}"/>
          </ac:picMkLst>
        </pc:picChg>
        <pc:picChg chg="add mod">
          <ac:chgData name="Sanders Wang" userId="089d73b8-785c-4012-b931-81c632b6c9c7" providerId="ADAL" clId="{025DB095-BD76-41C2-83C5-4F219DF2B01E}" dt="2021-03-30T16:51:44.466" v="68" actId="1076"/>
          <ac:picMkLst>
            <pc:docMk/>
            <pc:sldMk cId="3663291031" sldId="257"/>
            <ac:picMk id="8" creationId="{F51A26C2-2448-4C27-8502-22C98C490723}"/>
          </ac:picMkLst>
        </pc:picChg>
        <pc:picChg chg="add mod">
          <ac:chgData name="Sanders Wang" userId="089d73b8-785c-4012-b931-81c632b6c9c7" providerId="ADAL" clId="{025DB095-BD76-41C2-83C5-4F219DF2B01E}" dt="2021-03-30T16:46:21.447" v="36" actId="1076"/>
          <ac:picMkLst>
            <pc:docMk/>
            <pc:sldMk cId="3663291031" sldId="257"/>
            <ac:picMk id="9" creationId="{DD4C2477-653F-474C-8F4B-E02DCD9C1CC4}"/>
          </ac:picMkLst>
        </pc:picChg>
        <pc:picChg chg="add mod">
          <ac:chgData name="Sanders Wang" userId="089d73b8-785c-4012-b931-81c632b6c9c7" providerId="ADAL" clId="{025DB095-BD76-41C2-83C5-4F219DF2B01E}" dt="2021-03-31T07:47:39.637" v="1264" actId="1076"/>
          <ac:picMkLst>
            <pc:docMk/>
            <pc:sldMk cId="3663291031" sldId="257"/>
            <ac:picMk id="13" creationId="{AFBF3CC7-36FF-43C9-AD71-1E715A815989}"/>
          </ac:picMkLst>
        </pc:picChg>
        <pc:picChg chg="add mod">
          <ac:chgData name="Sanders Wang" userId="089d73b8-785c-4012-b931-81c632b6c9c7" providerId="ADAL" clId="{025DB095-BD76-41C2-83C5-4F219DF2B01E}" dt="2021-03-31T06:48:50.418" v="1023" actId="14100"/>
          <ac:picMkLst>
            <pc:docMk/>
            <pc:sldMk cId="3663291031" sldId="257"/>
            <ac:picMk id="40" creationId="{18C95774-1CD8-4FA5-8DBB-36C7185303EB}"/>
          </ac:picMkLst>
        </pc:picChg>
        <pc:picChg chg="add mod">
          <ac:chgData name="Sanders Wang" userId="089d73b8-785c-4012-b931-81c632b6c9c7" providerId="ADAL" clId="{025DB095-BD76-41C2-83C5-4F219DF2B01E}" dt="2021-03-31T07:47:46.636" v="1265" actId="1076"/>
          <ac:picMkLst>
            <pc:docMk/>
            <pc:sldMk cId="3663291031" sldId="257"/>
            <ac:picMk id="44" creationId="{D56EAAB8-058D-453B-8094-5B9925E784F7}"/>
          </ac:picMkLst>
        </pc:picChg>
        <pc:picChg chg="add mod">
          <ac:chgData name="Sanders Wang" userId="089d73b8-785c-4012-b931-81c632b6c9c7" providerId="ADAL" clId="{025DB095-BD76-41C2-83C5-4F219DF2B01E}" dt="2021-03-31T07:47:49.860" v="1266" actId="1076"/>
          <ac:picMkLst>
            <pc:docMk/>
            <pc:sldMk cId="3663291031" sldId="257"/>
            <ac:picMk id="45" creationId="{758B5FB2-61B2-44A1-9A20-C3A6B10C36BB}"/>
          </ac:picMkLst>
        </pc:picChg>
        <pc:picChg chg="add mod">
          <ac:chgData name="Sanders Wang" userId="089d73b8-785c-4012-b931-81c632b6c9c7" providerId="ADAL" clId="{025DB095-BD76-41C2-83C5-4F219DF2B01E}" dt="2021-03-31T08:50:10.276" v="1751" actId="1076"/>
          <ac:picMkLst>
            <pc:docMk/>
            <pc:sldMk cId="3663291031" sldId="257"/>
            <ac:picMk id="54" creationId="{929041F7-566C-485A-8D8E-64F9871A6AFA}"/>
          </ac:picMkLst>
        </pc:picChg>
        <pc:picChg chg="add mod">
          <ac:chgData name="Sanders Wang" userId="089d73b8-785c-4012-b931-81c632b6c9c7" providerId="ADAL" clId="{025DB095-BD76-41C2-83C5-4F219DF2B01E}" dt="2021-03-30T17:01:18.754" v="161" actId="1076"/>
          <ac:picMkLst>
            <pc:docMk/>
            <pc:sldMk cId="3663291031" sldId="257"/>
            <ac:picMk id="55" creationId="{1D686E63-9235-4022-9010-9AAF83B9B564}"/>
          </ac:picMkLst>
        </pc:picChg>
        <pc:picChg chg="add mod">
          <ac:chgData name="Sanders Wang" userId="089d73b8-785c-4012-b931-81c632b6c9c7" providerId="ADAL" clId="{025DB095-BD76-41C2-83C5-4F219DF2B01E}" dt="2021-03-31T06:53:16.513" v="1037" actId="1076"/>
          <ac:picMkLst>
            <pc:docMk/>
            <pc:sldMk cId="3663291031" sldId="257"/>
            <ac:picMk id="56" creationId="{662317A5-8055-4427-B730-CBD28D3D170C}"/>
          </ac:picMkLst>
        </pc:picChg>
        <pc:picChg chg="add mod">
          <ac:chgData name="Sanders Wang" userId="089d73b8-785c-4012-b931-81c632b6c9c7" providerId="ADAL" clId="{025DB095-BD76-41C2-83C5-4F219DF2B01E}" dt="2021-03-30T17:00:43.955" v="157" actId="1076"/>
          <ac:picMkLst>
            <pc:docMk/>
            <pc:sldMk cId="3663291031" sldId="257"/>
            <ac:picMk id="57" creationId="{DC04BE18-8FE0-4051-817F-2959D86BCE8A}"/>
          </ac:picMkLst>
        </pc:picChg>
        <pc:picChg chg="add mod">
          <ac:chgData name="Sanders Wang" userId="089d73b8-785c-4012-b931-81c632b6c9c7" providerId="ADAL" clId="{025DB095-BD76-41C2-83C5-4F219DF2B01E}" dt="2021-03-30T17:01:14.383" v="160" actId="1076"/>
          <ac:picMkLst>
            <pc:docMk/>
            <pc:sldMk cId="3663291031" sldId="257"/>
            <ac:picMk id="59" creationId="{A457E026-8EC9-401E-95A9-F46A02681C32}"/>
          </ac:picMkLst>
        </pc:picChg>
        <pc:picChg chg="add mod">
          <ac:chgData name="Sanders Wang" userId="089d73b8-785c-4012-b931-81c632b6c9c7" providerId="ADAL" clId="{025DB095-BD76-41C2-83C5-4F219DF2B01E}" dt="2021-03-30T17:02:30.853" v="166" actId="1076"/>
          <ac:picMkLst>
            <pc:docMk/>
            <pc:sldMk cId="3663291031" sldId="257"/>
            <ac:picMk id="61" creationId="{9C14CFCB-8027-4385-9AD1-2143019C7255}"/>
          </ac:picMkLst>
        </pc:picChg>
        <pc:picChg chg="add mod">
          <ac:chgData name="Sanders Wang" userId="089d73b8-785c-4012-b931-81c632b6c9c7" providerId="ADAL" clId="{025DB095-BD76-41C2-83C5-4F219DF2B01E}" dt="2021-03-30T17:03:32.872" v="173" actId="1076"/>
          <ac:picMkLst>
            <pc:docMk/>
            <pc:sldMk cId="3663291031" sldId="257"/>
            <ac:picMk id="63" creationId="{47572EBC-5E0D-4935-ABDE-73AF6643622E}"/>
          </ac:picMkLst>
        </pc:picChg>
        <pc:picChg chg="add mod">
          <ac:chgData name="Sanders Wang" userId="089d73b8-785c-4012-b931-81c632b6c9c7" providerId="ADAL" clId="{025DB095-BD76-41C2-83C5-4F219DF2B01E}" dt="2021-03-31T07:38:26.299" v="1236" actId="1076"/>
          <ac:picMkLst>
            <pc:docMk/>
            <pc:sldMk cId="3663291031" sldId="257"/>
            <ac:picMk id="65" creationId="{2D9C1E8D-4EC5-4727-ABC8-FADB4D1F8EE2}"/>
          </ac:picMkLst>
        </pc:picChg>
        <pc:picChg chg="add mod">
          <ac:chgData name="Sanders Wang" userId="089d73b8-785c-4012-b931-81c632b6c9c7" providerId="ADAL" clId="{025DB095-BD76-41C2-83C5-4F219DF2B01E}" dt="2021-03-31T07:38:24.294" v="1235" actId="1076"/>
          <ac:picMkLst>
            <pc:docMk/>
            <pc:sldMk cId="3663291031" sldId="257"/>
            <ac:picMk id="66" creationId="{E1D8E635-61DF-4B22-88F6-E8D12C2D6447}"/>
          </ac:picMkLst>
        </pc:picChg>
        <pc:picChg chg="add mod">
          <ac:chgData name="Sanders Wang" userId="089d73b8-785c-4012-b931-81c632b6c9c7" providerId="ADAL" clId="{025DB095-BD76-41C2-83C5-4F219DF2B01E}" dt="2021-03-31T07:48:01.619" v="1268" actId="1076"/>
          <ac:picMkLst>
            <pc:docMk/>
            <pc:sldMk cId="3663291031" sldId="257"/>
            <ac:picMk id="76" creationId="{84FA7451-CD38-4F93-95D3-27689BD6924E}"/>
          </ac:picMkLst>
        </pc:picChg>
        <pc:picChg chg="add mod">
          <ac:chgData name="Sanders Wang" userId="089d73b8-785c-4012-b931-81c632b6c9c7" providerId="ADAL" clId="{025DB095-BD76-41C2-83C5-4F219DF2B01E}" dt="2021-03-31T07:36:43.355" v="1214" actId="1076"/>
          <ac:picMkLst>
            <pc:docMk/>
            <pc:sldMk cId="3663291031" sldId="257"/>
            <ac:picMk id="96" creationId="{C97CE43C-7BB9-45C2-AC89-0AA7B0306E36}"/>
          </ac:picMkLst>
        </pc:picChg>
        <pc:picChg chg="add mod">
          <ac:chgData name="Sanders Wang" userId="089d73b8-785c-4012-b931-81c632b6c9c7" providerId="ADAL" clId="{025DB095-BD76-41C2-83C5-4F219DF2B01E}" dt="2021-03-31T07:36:38.265" v="1212" actId="1076"/>
          <ac:picMkLst>
            <pc:docMk/>
            <pc:sldMk cId="3663291031" sldId="257"/>
            <ac:picMk id="97" creationId="{403C389A-66A5-4271-91B5-0D3C7AB67704}"/>
          </ac:picMkLst>
        </pc:picChg>
        <pc:picChg chg="add mod">
          <ac:chgData name="Sanders Wang" userId="089d73b8-785c-4012-b931-81c632b6c9c7" providerId="ADAL" clId="{025DB095-BD76-41C2-83C5-4F219DF2B01E}" dt="2021-03-31T07:06:36.228" v="1067" actId="1076"/>
          <ac:picMkLst>
            <pc:docMk/>
            <pc:sldMk cId="3663291031" sldId="257"/>
            <ac:picMk id="98" creationId="{5E9B15BC-3E25-4A37-B215-C059E302DA13}"/>
          </ac:picMkLst>
        </pc:picChg>
        <pc:picChg chg="add del mod">
          <ac:chgData name="Sanders Wang" userId="089d73b8-785c-4012-b931-81c632b6c9c7" providerId="ADAL" clId="{025DB095-BD76-41C2-83C5-4F219DF2B01E}" dt="2021-03-31T06:46:04.685" v="1013" actId="478"/>
          <ac:picMkLst>
            <pc:docMk/>
            <pc:sldMk cId="3663291031" sldId="257"/>
            <ac:picMk id="99" creationId="{BD683F7C-5A64-4ED3-8DDF-0CA9B1325ED2}"/>
          </ac:picMkLst>
        </pc:picChg>
        <pc:picChg chg="add mod">
          <ac:chgData name="Sanders Wang" userId="089d73b8-785c-4012-b931-81c632b6c9c7" providerId="ADAL" clId="{025DB095-BD76-41C2-83C5-4F219DF2B01E}" dt="2021-03-31T07:36:47.906" v="1215" actId="1076"/>
          <ac:picMkLst>
            <pc:docMk/>
            <pc:sldMk cId="3663291031" sldId="257"/>
            <ac:picMk id="100" creationId="{155E39A8-1EB3-49C8-B2D6-148A3DDEB3D8}"/>
          </ac:picMkLst>
        </pc:picChg>
        <pc:picChg chg="add mod">
          <ac:chgData name="Sanders Wang" userId="089d73b8-785c-4012-b931-81c632b6c9c7" providerId="ADAL" clId="{025DB095-BD76-41C2-83C5-4F219DF2B01E}" dt="2021-03-31T08:49:51.513" v="1746" actId="1076"/>
          <ac:picMkLst>
            <pc:docMk/>
            <pc:sldMk cId="3663291031" sldId="257"/>
            <ac:picMk id="101" creationId="{EEF01BCF-4D8D-49BE-8BB4-57C6C9EBA4D8}"/>
          </ac:picMkLst>
        </pc:picChg>
        <pc:picChg chg="add mod">
          <ac:chgData name="Sanders Wang" userId="089d73b8-785c-4012-b931-81c632b6c9c7" providerId="ADAL" clId="{025DB095-BD76-41C2-83C5-4F219DF2B01E}" dt="2021-03-31T07:37:55.754" v="1231" actId="1076"/>
          <ac:picMkLst>
            <pc:docMk/>
            <pc:sldMk cId="3663291031" sldId="257"/>
            <ac:picMk id="104" creationId="{4D8501A7-7501-4908-9E3D-311C6D2FBD72}"/>
          </ac:picMkLst>
        </pc:picChg>
        <pc:picChg chg="add del mod">
          <ac:chgData name="Sanders Wang" userId="089d73b8-785c-4012-b931-81c632b6c9c7" providerId="ADAL" clId="{025DB095-BD76-41C2-83C5-4F219DF2B01E}" dt="2021-03-30T19:14:42.723" v="1007" actId="478"/>
          <ac:picMkLst>
            <pc:docMk/>
            <pc:sldMk cId="3663291031" sldId="257"/>
            <ac:picMk id="108" creationId="{A22CBCED-EC15-42BE-970C-C4A4C1548272}"/>
          </ac:picMkLst>
        </pc:picChg>
        <pc:picChg chg="add del mod">
          <ac:chgData name="Sanders Wang" userId="089d73b8-785c-4012-b931-81c632b6c9c7" providerId="ADAL" clId="{025DB095-BD76-41C2-83C5-4F219DF2B01E}" dt="2021-03-30T19:14:30.264" v="1003" actId="478"/>
          <ac:picMkLst>
            <pc:docMk/>
            <pc:sldMk cId="3663291031" sldId="257"/>
            <ac:picMk id="111" creationId="{A67B1CAC-53B4-480E-A576-4CDCB95C4A4C}"/>
          </ac:picMkLst>
        </pc:picChg>
        <pc:picChg chg="add del mod">
          <ac:chgData name="Sanders Wang" userId="089d73b8-785c-4012-b931-81c632b6c9c7" providerId="ADAL" clId="{025DB095-BD76-41C2-83C5-4F219DF2B01E}" dt="2021-03-30T19:14:40.645" v="1006" actId="478"/>
          <ac:picMkLst>
            <pc:docMk/>
            <pc:sldMk cId="3663291031" sldId="257"/>
            <ac:picMk id="113" creationId="{3BF22285-27D0-43B6-9740-B4CD6D91AB14}"/>
          </ac:picMkLst>
        </pc:picChg>
        <pc:picChg chg="add del mod">
          <ac:chgData name="Sanders Wang" userId="089d73b8-785c-4012-b931-81c632b6c9c7" providerId="ADAL" clId="{025DB095-BD76-41C2-83C5-4F219DF2B01E}" dt="2021-03-30T17:21:10.135" v="306" actId="478"/>
          <ac:picMkLst>
            <pc:docMk/>
            <pc:sldMk cId="3663291031" sldId="257"/>
            <ac:picMk id="115" creationId="{C3F406D8-A233-463B-BBC7-50826536A886}"/>
          </ac:picMkLst>
        </pc:picChg>
        <pc:picChg chg="add del mod">
          <ac:chgData name="Sanders Wang" userId="089d73b8-785c-4012-b931-81c632b6c9c7" providerId="ADAL" clId="{025DB095-BD76-41C2-83C5-4F219DF2B01E}" dt="2021-03-30T19:14:32.671" v="1004" actId="478"/>
          <ac:picMkLst>
            <pc:docMk/>
            <pc:sldMk cId="3663291031" sldId="257"/>
            <ac:picMk id="117" creationId="{2DC84315-ED24-48EA-83FA-84D0B7D65A88}"/>
          </ac:picMkLst>
        </pc:picChg>
        <pc:picChg chg="add del mod">
          <ac:chgData name="Sanders Wang" userId="089d73b8-785c-4012-b931-81c632b6c9c7" providerId="ADAL" clId="{025DB095-BD76-41C2-83C5-4F219DF2B01E}" dt="2021-03-30T19:14:27.783" v="1002" actId="478"/>
          <ac:picMkLst>
            <pc:docMk/>
            <pc:sldMk cId="3663291031" sldId="257"/>
            <ac:picMk id="119" creationId="{3ED09BB7-34DD-4049-A932-215A1662A76B}"/>
          </ac:picMkLst>
        </pc:picChg>
        <pc:picChg chg="add del mod">
          <ac:chgData name="Sanders Wang" userId="089d73b8-785c-4012-b931-81c632b6c9c7" providerId="ADAL" clId="{025DB095-BD76-41C2-83C5-4F219DF2B01E}" dt="2021-03-30T19:14:24.625" v="1001" actId="478"/>
          <ac:picMkLst>
            <pc:docMk/>
            <pc:sldMk cId="3663291031" sldId="257"/>
            <ac:picMk id="121" creationId="{96F9C406-FA69-485D-B43E-9FC0167B305F}"/>
          </ac:picMkLst>
        </pc:picChg>
        <pc:cxnChg chg="add mod">
          <ac:chgData name="Sanders Wang" userId="089d73b8-785c-4012-b931-81c632b6c9c7" providerId="ADAL" clId="{025DB095-BD76-41C2-83C5-4F219DF2B01E}" dt="2021-03-30T16:50:50.385" v="63" actId="1036"/>
          <ac:cxnSpMkLst>
            <pc:docMk/>
            <pc:sldMk cId="3663291031" sldId="257"/>
            <ac:cxnSpMk id="11" creationId="{6D34C8D6-B504-408B-A357-4147B61378E3}"/>
          </ac:cxnSpMkLst>
        </pc:cxnChg>
        <pc:cxnChg chg="add mod">
          <ac:chgData name="Sanders Wang" userId="089d73b8-785c-4012-b931-81c632b6c9c7" providerId="ADAL" clId="{025DB095-BD76-41C2-83C5-4F219DF2B01E}" dt="2021-03-30T16:50:50.385" v="63" actId="1036"/>
          <ac:cxnSpMkLst>
            <pc:docMk/>
            <pc:sldMk cId="3663291031" sldId="257"/>
            <ac:cxnSpMk id="12" creationId="{0B2B72FB-73CE-4AC5-8AD7-8DDE89ACAC53}"/>
          </ac:cxnSpMkLst>
        </pc:cxnChg>
        <pc:cxnChg chg="add mod">
          <ac:chgData name="Sanders Wang" userId="089d73b8-785c-4012-b931-81c632b6c9c7" providerId="ADAL" clId="{025DB095-BD76-41C2-83C5-4F219DF2B01E}" dt="2021-03-30T16:46:21.447" v="36" actId="1076"/>
          <ac:cxnSpMkLst>
            <pc:docMk/>
            <pc:sldMk cId="3663291031" sldId="257"/>
            <ac:cxnSpMk id="15" creationId="{C4AD2AFF-D1DC-4943-8273-91FF7544FD35}"/>
          </ac:cxnSpMkLst>
        </pc:cxnChg>
        <pc:cxnChg chg="add mod">
          <ac:chgData name="Sanders Wang" userId="089d73b8-785c-4012-b931-81c632b6c9c7" providerId="ADAL" clId="{025DB095-BD76-41C2-83C5-4F219DF2B01E}" dt="2021-03-30T16:51:44.466" v="68" actId="1076"/>
          <ac:cxnSpMkLst>
            <pc:docMk/>
            <pc:sldMk cId="3663291031" sldId="257"/>
            <ac:cxnSpMk id="18" creationId="{6B5B6127-9753-4321-9129-81D1CEEF084F}"/>
          </ac:cxnSpMkLst>
        </pc:cxnChg>
        <pc:cxnChg chg="add mod">
          <ac:chgData name="Sanders Wang" userId="089d73b8-785c-4012-b931-81c632b6c9c7" providerId="ADAL" clId="{025DB095-BD76-41C2-83C5-4F219DF2B01E}" dt="2021-03-30T16:50:50.385" v="63" actId="1036"/>
          <ac:cxnSpMkLst>
            <pc:docMk/>
            <pc:sldMk cId="3663291031" sldId="257"/>
            <ac:cxnSpMk id="30" creationId="{265FB100-C5AE-4A8B-B6D2-C1AA66CC3961}"/>
          </ac:cxnSpMkLst>
        </pc:cxnChg>
        <pc:cxnChg chg="add mod">
          <ac:chgData name="Sanders Wang" userId="089d73b8-785c-4012-b931-81c632b6c9c7" providerId="ADAL" clId="{025DB095-BD76-41C2-83C5-4F219DF2B01E}" dt="2021-03-30T16:50:50.385" v="63" actId="1036"/>
          <ac:cxnSpMkLst>
            <pc:docMk/>
            <pc:sldMk cId="3663291031" sldId="257"/>
            <ac:cxnSpMk id="36" creationId="{420A85F0-D236-488C-AB7A-9732567951E0}"/>
          </ac:cxnSpMkLst>
        </pc:cxnChg>
        <pc:cxnChg chg="add mod">
          <ac:chgData name="Sanders Wang" userId="089d73b8-785c-4012-b931-81c632b6c9c7" providerId="ADAL" clId="{025DB095-BD76-41C2-83C5-4F219DF2B01E}" dt="2021-03-31T06:48:50.418" v="1023" actId="14100"/>
          <ac:cxnSpMkLst>
            <pc:docMk/>
            <pc:sldMk cId="3663291031" sldId="257"/>
            <ac:cxnSpMk id="41" creationId="{E7ACAE05-D6FB-4F84-8932-84B3EA9D27F9}"/>
          </ac:cxnSpMkLst>
        </pc:cxnChg>
        <pc:cxnChg chg="add del mod">
          <ac:chgData name="Sanders Wang" userId="089d73b8-785c-4012-b931-81c632b6c9c7" providerId="ADAL" clId="{025DB095-BD76-41C2-83C5-4F219DF2B01E}" dt="2021-03-30T16:51:37.162" v="67" actId="478"/>
          <ac:cxnSpMkLst>
            <pc:docMk/>
            <pc:sldMk cId="3663291031" sldId="257"/>
            <ac:cxnSpMk id="45" creationId="{9AB82F02-9C45-4CDE-BF98-99C7ECEF72F9}"/>
          </ac:cxnSpMkLst>
        </pc:cxnChg>
        <pc:cxnChg chg="add mod">
          <ac:chgData name="Sanders Wang" userId="089d73b8-785c-4012-b931-81c632b6c9c7" providerId="ADAL" clId="{025DB095-BD76-41C2-83C5-4F219DF2B01E}" dt="2021-03-31T07:37:09.335" v="1220" actId="14100"/>
          <ac:cxnSpMkLst>
            <pc:docMk/>
            <pc:sldMk cId="3663291031" sldId="257"/>
            <ac:cxnSpMk id="58" creationId="{0A893479-93CB-41BE-9902-24E3280FC88C}"/>
          </ac:cxnSpMkLst>
        </pc:cxnChg>
        <pc:cxnChg chg="add mod">
          <ac:chgData name="Sanders Wang" userId="089d73b8-785c-4012-b931-81c632b6c9c7" providerId="ADAL" clId="{025DB095-BD76-41C2-83C5-4F219DF2B01E}" dt="2021-03-31T07:37:27.886" v="1224" actId="14100"/>
          <ac:cxnSpMkLst>
            <pc:docMk/>
            <pc:sldMk cId="3663291031" sldId="257"/>
            <ac:cxnSpMk id="60" creationId="{F3911421-DFAB-4DE8-86EA-6B9473ACBCCC}"/>
          </ac:cxnSpMkLst>
        </pc:cxnChg>
        <pc:cxnChg chg="add mod">
          <ac:chgData name="Sanders Wang" userId="089d73b8-785c-4012-b931-81c632b6c9c7" providerId="ADAL" clId="{025DB095-BD76-41C2-83C5-4F219DF2B01E}" dt="2021-03-31T07:37:39.531" v="1227" actId="14100"/>
          <ac:cxnSpMkLst>
            <pc:docMk/>
            <pc:sldMk cId="3663291031" sldId="257"/>
            <ac:cxnSpMk id="62" creationId="{8B29705F-6F23-4615-9FAB-DF56B37FFC85}"/>
          </ac:cxnSpMkLst>
        </pc:cxnChg>
        <pc:cxnChg chg="add mod">
          <ac:chgData name="Sanders Wang" userId="089d73b8-785c-4012-b931-81c632b6c9c7" providerId="ADAL" clId="{025DB095-BD76-41C2-83C5-4F219DF2B01E}" dt="2021-03-31T07:37:51.133" v="1230" actId="14100"/>
          <ac:cxnSpMkLst>
            <pc:docMk/>
            <pc:sldMk cId="3663291031" sldId="257"/>
            <ac:cxnSpMk id="64" creationId="{7EF8E5A9-CCE5-4DEE-881F-E4019685FB99}"/>
          </ac:cxnSpMkLst>
        </pc:cxnChg>
        <pc:cxnChg chg="add del mod">
          <ac:chgData name="Sanders Wang" userId="089d73b8-785c-4012-b931-81c632b6c9c7" providerId="ADAL" clId="{025DB095-BD76-41C2-83C5-4F219DF2B01E}" dt="2021-03-30T17:03:45.864" v="175" actId="478"/>
          <ac:cxnSpMkLst>
            <pc:docMk/>
            <pc:sldMk cId="3663291031" sldId="257"/>
            <ac:cxnSpMk id="65" creationId="{A6CDA018-13E1-4187-81B0-2ED00D291F33}"/>
          </ac:cxnSpMkLst>
        </pc:cxnChg>
        <pc:cxnChg chg="add mod">
          <ac:chgData name="Sanders Wang" userId="089d73b8-785c-4012-b931-81c632b6c9c7" providerId="ADAL" clId="{025DB095-BD76-41C2-83C5-4F219DF2B01E}" dt="2021-03-30T17:04:44.474" v="187" actId="692"/>
          <ac:cxnSpMkLst>
            <pc:docMk/>
            <pc:sldMk cId="3663291031" sldId="257"/>
            <ac:cxnSpMk id="67" creationId="{70E857CF-79A3-4839-B852-13A87C500A47}"/>
          </ac:cxnSpMkLst>
        </pc:cxnChg>
        <pc:cxnChg chg="add mod">
          <ac:chgData name="Sanders Wang" userId="089d73b8-785c-4012-b931-81c632b6c9c7" providerId="ADAL" clId="{025DB095-BD76-41C2-83C5-4F219DF2B01E}" dt="2021-03-31T07:39:20.566" v="1249" actId="14100"/>
          <ac:cxnSpMkLst>
            <pc:docMk/>
            <pc:sldMk cId="3663291031" sldId="257"/>
            <ac:cxnSpMk id="69" creationId="{2AD96E7D-A8B5-4B7E-888D-12BE07453F07}"/>
          </ac:cxnSpMkLst>
        </pc:cxnChg>
        <pc:cxnChg chg="add mod">
          <ac:chgData name="Sanders Wang" userId="089d73b8-785c-4012-b931-81c632b6c9c7" providerId="ADAL" clId="{025DB095-BD76-41C2-83C5-4F219DF2B01E}" dt="2021-03-31T07:39:27.170" v="1251" actId="14100"/>
          <ac:cxnSpMkLst>
            <pc:docMk/>
            <pc:sldMk cId="3663291031" sldId="257"/>
            <ac:cxnSpMk id="71" creationId="{052468FB-DAEA-4EB5-8690-8C4DD93B0F7E}"/>
          </ac:cxnSpMkLst>
        </pc:cxnChg>
        <pc:cxnChg chg="add mod">
          <ac:chgData name="Sanders Wang" userId="089d73b8-785c-4012-b931-81c632b6c9c7" providerId="ADAL" clId="{025DB095-BD76-41C2-83C5-4F219DF2B01E}" dt="2021-03-31T07:47:49.860" v="1266" actId="1076"/>
          <ac:cxnSpMkLst>
            <pc:docMk/>
            <pc:sldMk cId="3663291031" sldId="257"/>
            <ac:cxnSpMk id="79" creationId="{63764509-A26A-4C2F-BED0-BC4ABC4D4E3B}"/>
          </ac:cxnSpMkLst>
        </pc:cxnChg>
        <pc:cxnChg chg="add mod">
          <ac:chgData name="Sanders Wang" userId="089d73b8-785c-4012-b931-81c632b6c9c7" providerId="ADAL" clId="{025DB095-BD76-41C2-83C5-4F219DF2B01E}" dt="2021-03-31T07:47:46.636" v="1265" actId="1076"/>
          <ac:cxnSpMkLst>
            <pc:docMk/>
            <pc:sldMk cId="3663291031" sldId="257"/>
            <ac:cxnSpMk id="82" creationId="{B3CDE590-21BB-4FAA-AEA4-1E82B9E2D08B}"/>
          </ac:cxnSpMkLst>
        </pc:cxnChg>
        <pc:cxnChg chg="add mod">
          <ac:chgData name="Sanders Wang" userId="089d73b8-785c-4012-b931-81c632b6c9c7" providerId="ADAL" clId="{025DB095-BD76-41C2-83C5-4F219DF2B01E}" dt="2021-03-31T08:50:10.276" v="1751" actId="1076"/>
          <ac:cxnSpMkLst>
            <pc:docMk/>
            <pc:sldMk cId="3663291031" sldId="257"/>
            <ac:cxnSpMk id="85" creationId="{2703AAD1-C766-4402-8432-CF6A0D37A8E3}"/>
          </ac:cxnSpMkLst>
        </pc:cxnChg>
        <pc:cxnChg chg="add mod">
          <ac:chgData name="Sanders Wang" userId="089d73b8-785c-4012-b931-81c632b6c9c7" providerId="ADAL" clId="{025DB095-BD76-41C2-83C5-4F219DF2B01E}" dt="2021-03-31T07:47:58.670" v="1267" actId="14100"/>
          <ac:cxnSpMkLst>
            <pc:docMk/>
            <pc:sldMk cId="3663291031" sldId="257"/>
            <ac:cxnSpMk id="88" creationId="{280937F3-AA90-4F5B-9351-44BEAC03D63B}"/>
          </ac:cxnSpMkLst>
        </pc:cxnChg>
        <pc:cxnChg chg="add mod">
          <ac:chgData name="Sanders Wang" userId="089d73b8-785c-4012-b931-81c632b6c9c7" providerId="ADAL" clId="{025DB095-BD76-41C2-83C5-4F219DF2B01E}" dt="2021-03-31T08:50:06.664" v="1750" actId="14100"/>
          <ac:cxnSpMkLst>
            <pc:docMk/>
            <pc:sldMk cId="3663291031" sldId="257"/>
            <ac:cxnSpMk id="102" creationId="{47494BBB-2EEC-4273-80DD-DA1BB7CF657E}"/>
          </ac:cxnSpMkLst>
        </pc:cxnChg>
      </pc:sldChg>
      <pc:sldChg chg="addSp delSp modSp new mod">
        <pc:chgData name="Sanders Wang" userId="089d73b8-785c-4012-b931-81c632b6c9c7" providerId="ADAL" clId="{025DB095-BD76-41C2-83C5-4F219DF2B01E}" dt="2021-03-31T09:31:49.946" v="2058" actId="14100"/>
        <pc:sldMkLst>
          <pc:docMk/>
          <pc:sldMk cId="1202846426" sldId="258"/>
        </pc:sldMkLst>
        <pc:spChg chg="add mod">
          <ac:chgData name="Sanders Wang" userId="089d73b8-785c-4012-b931-81c632b6c9c7" providerId="ADAL" clId="{025DB095-BD76-41C2-83C5-4F219DF2B01E}" dt="2021-03-30T17:32:53.525" v="339" actId="20577"/>
          <ac:spMkLst>
            <pc:docMk/>
            <pc:sldMk cId="1202846426" sldId="258"/>
            <ac:spMk id="2" creationId="{008B7A6D-4955-4C26-9F0A-EB0645CC1B47}"/>
          </ac:spMkLst>
        </pc:spChg>
        <pc:spChg chg="add del mod">
          <ac:chgData name="Sanders Wang" userId="089d73b8-785c-4012-b931-81c632b6c9c7" providerId="ADAL" clId="{025DB095-BD76-41C2-83C5-4F219DF2B01E}" dt="2021-03-30T17:33:23.147" v="345" actId="20577"/>
          <ac:spMkLst>
            <pc:docMk/>
            <pc:sldMk cId="1202846426" sldId="258"/>
            <ac:spMk id="4" creationId="{6510007D-B7BA-4D1A-B148-36A2FE69931E}"/>
          </ac:spMkLst>
        </pc:spChg>
        <pc:spChg chg="add mod">
          <ac:chgData name="Sanders Wang" userId="089d73b8-785c-4012-b931-81c632b6c9c7" providerId="ADAL" clId="{025DB095-BD76-41C2-83C5-4F219DF2B01E}" dt="2021-03-30T17:33:50.375" v="359" actId="1076"/>
          <ac:spMkLst>
            <pc:docMk/>
            <pc:sldMk cId="1202846426" sldId="258"/>
            <ac:spMk id="5" creationId="{1AF6F55E-3FAE-43A5-8848-43F8E69401C3}"/>
          </ac:spMkLst>
        </pc:spChg>
        <pc:spChg chg="add mod">
          <ac:chgData name="Sanders Wang" userId="089d73b8-785c-4012-b931-81c632b6c9c7" providerId="ADAL" clId="{025DB095-BD76-41C2-83C5-4F219DF2B01E}" dt="2021-03-30T17:33:59.699" v="360" actId="1076"/>
          <ac:spMkLst>
            <pc:docMk/>
            <pc:sldMk cId="1202846426" sldId="258"/>
            <ac:spMk id="7" creationId="{BED776B9-82FF-4977-8C7D-7F4E1D49966E}"/>
          </ac:spMkLst>
        </pc:spChg>
        <pc:spChg chg="add mod">
          <ac:chgData name="Sanders Wang" userId="089d73b8-785c-4012-b931-81c632b6c9c7" providerId="ADAL" clId="{025DB095-BD76-41C2-83C5-4F219DF2B01E}" dt="2021-03-30T17:33:39.022" v="357" actId="1038"/>
          <ac:spMkLst>
            <pc:docMk/>
            <pc:sldMk cId="1202846426" sldId="258"/>
            <ac:spMk id="10" creationId="{33CAAD55-F625-495E-9E7A-08B99C398F0A}"/>
          </ac:spMkLst>
        </pc:spChg>
        <pc:spChg chg="add del mod">
          <ac:chgData name="Sanders Wang" userId="089d73b8-785c-4012-b931-81c632b6c9c7" providerId="ADAL" clId="{025DB095-BD76-41C2-83C5-4F219DF2B01E}" dt="2021-03-30T17:24:31.754" v="322" actId="478"/>
          <ac:spMkLst>
            <pc:docMk/>
            <pc:sldMk cId="1202846426" sldId="258"/>
            <ac:spMk id="11" creationId="{DDE74999-F9B3-4669-8F60-285216A892FF}"/>
          </ac:spMkLst>
        </pc:spChg>
        <pc:spChg chg="add mod">
          <ac:chgData name="Sanders Wang" userId="089d73b8-785c-4012-b931-81c632b6c9c7" providerId="ADAL" clId="{025DB095-BD76-41C2-83C5-4F219DF2B01E}" dt="2021-03-30T17:24:15.432" v="319"/>
          <ac:spMkLst>
            <pc:docMk/>
            <pc:sldMk cId="1202846426" sldId="258"/>
            <ac:spMk id="13" creationId="{BA0CD1A5-A66A-4AB2-A383-70DB92EEAF93}"/>
          </ac:spMkLst>
        </pc:spChg>
        <pc:spChg chg="add mod">
          <ac:chgData name="Sanders Wang" userId="089d73b8-785c-4012-b931-81c632b6c9c7" providerId="ADAL" clId="{025DB095-BD76-41C2-83C5-4F219DF2B01E}" dt="2021-03-30T17:35:57.850" v="375" actId="1076"/>
          <ac:spMkLst>
            <pc:docMk/>
            <pc:sldMk cId="1202846426" sldId="258"/>
            <ac:spMk id="14" creationId="{E7CC76D4-3DF6-4191-9FA0-8212B9C6F9C1}"/>
          </ac:spMkLst>
        </pc:spChg>
        <pc:spChg chg="add mod">
          <ac:chgData name="Sanders Wang" userId="089d73b8-785c-4012-b931-81c632b6c9c7" providerId="ADAL" clId="{025DB095-BD76-41C2-83C5-4F219DF2B01E}" dt="2021-03-30T17:43:21.153" v="427" actId="1076"/>
          <ac:spMkLst>
            <pc:docMk/>
            <pc:sldMk cId="1202846426" sldId="258"/>
            <ac:spMk id="15" creationId="{E2F7B04F-C9E8-439B-B694-68E4A353DD57}"/>
          </ac:spMkLst>
        </pc:spChg>
        <pc:spChg chg="add del mod">
          <ac:chgData name="Sanders Wang" userId="089d73b8-785c-4012-b931-81c632b6c9c7" providerId="ADAL" clId="{025DB095-BD76-41C2-83C5-4F219DF2B01E}" dt="2021-03-30T17:24:22.744" v="321" actId="478"/>
          <ac:spMkLst>
            <pc:docMk/>
            <pc:sldMk cId="1202846426" sldId="258"/>
            <ac:spMk id="16" creationId="{B15C8506-1420-41CC-9CBA-811BFBD8C6AC}"/>
          </ac:spMkLst>
        </pc:spChg>
        <pc:spChg chg="add mod">
          <ac:chgData name="Sanders Wang" userId="089d73b8-785c-4012-b931-81c632b6c9c7" providerId="ADAL" clId="{025DB095-BD76-41C2-83C5-4F219DF2B01E}" dt="2021-03-30T17:24:15.432" v="319"/>
          <ac:spMkLst>
            <pc:docMk/>
            <pc:sldMk cId="1202846426" sldId="258"/>
            <ac:spMk id="18" creationId="{F80B8121-3F63-4C06-AC6C-8E3DCC8946CC}"/>
          </ac:spMkLst>
        </pc:spChg>
        <pc:spChg chg="add mod">
          <ac:chgData name="Sanders Wang" userId="089d73b8-785c-4012-b931-81c632b6c9c7" providerId="ADAL" clId="{025DB095-BD76-41C2-83C5-4F219DF2B01E}" dt="2021-03-30T17:24:15.432" v="319"/>
          <ac:spMkLst>
            <pc:docMk/>
            <pc:sldMk cId="1202846426" sldId="258"/>
            <ac:spMk id="19" creationId="{F5DFA802-82DD-43E4-AA4C-3AB9A3A28011}"/>
          </ac:spMkLst>
        </pc:spChg>
        <pc:spChg chg="add mod">
          <ac:chgData name="Sanders Wang" userId="089d73b8-785c-4012-b931-81c632b6c9c7" providerId="ADAL" clId="{025DB095-BD76-41C2-83C5-4F219DF2B01E}" dt="2021-03-30T17:38:16.515" v="392" actId="1076"/>
          <ac:spMkLst>
            <pc:docMk/>
            <pc:sldMk cId="1202846426" sldId="258"/>
            <ac:spMk id="20" creationId="{90A73658-8769-4F72-BE10-9C801ED2C478}"/>
          </ac:spMkLst>
        </pc:spChg>
        <pc:spChg chg="add del mod">
          <ac:chgData name="Sanders Wang" userId="089d73b8-785c-4012-b931-81c632b6c9c7" providerId="ADAL" clId="{025DB095-BD76-41C2-83C5-4F219DF2B01E}" dt="2021-03-30T17:24:47.261" v="323" actId="478"/>
          <ac:spMkLst>
            <pc:docMk/>
            <pc:sldMk cId="1202846426" sldId="258"/>
            <ac:spMk id="22" creationId="{EE250BA0-9377-4F4D-BE74-EACC557D8B90}"/>
          </ac:spMkLst>
        </pc:spChg>
        <pc:spChg chg="add mod">
          <ac:chgData name="Sanders Wang" userId="089d73b8-785c-4012-b931-81c632b6c9c7" providerId="ADAL" clId="{025DB095-BD76-41C2-83C5-4F219DF2B01E}" dt="2021-03-31T07:04:08.277" v="1045" actId="113"/>
          <ac:spMkLst>
            <pc:docMk/>
            <pc:sldMk cId="1202846426" sldId="258"/>
            <ac:spMk id="23" creationId="{69514696-EB15-4BD2-90DA-8869EC4D5410}"/>
          </ac:spMkLst>
        </pc:spChg>
        <pc:spChg chg="add del mod">
          <ac:chgData name="Sanders Wang" userId="089d73b8-785c-4012-b931-81c632b6c9c7" providerId="ADAL" clId="{025DB095-BD76-41C2-83C5-4F219DF2B01E}" dt="2021-03-30T17:24:47.261" v="323" actId="478"/>
          <ac:spMkLst>
            <pc:docMk/>
            <pc:sldMk cId="1202846426" sldId="258"/>
            <ac:spMk id="25" creationId="{666217B2-432B-48CD-86E7-938C13730181}"/>
          </ac:spMkLst>
        </pc:spChg>
        <pc:spChg chg="add del mod">
          <ac:chgData name="Sanders Wang" userId="089d73b8-785c-4012-b931-81c632b6c9c7" providerId="ADAL" clId="{025DB095-BD76-41C2-83C5-4F219DF2B01E}" dt="2021-03-30T17:24:47.261" v="323" actId="478"/>
          <ac:spMkLst>
            <pc:docMk/>
            <pc:sldMk cId="1202846426" sldId="258"/>
            <ac:spMk id="30" creationId="{E72DD191-8D26-4D93-8D16-202FFAAB3E81}"/>
          </ac:spMkLst>
        </pc:spChg>
        <pc:spChg chg="add del mod">
          <ac:chgData name="Sanders Wang" userId="089d73b8-785c-4012-b931-81c632b6c9c7" providerId="ADAL" clId="{025DB095-BD76-41C2-83C5-4F219DF2B01E}" dt="2021-03-30T17:24:47.261" v="323" actId="478"/>
          <ac:spMkLst>
            <pc:docMk/>
            <pc:sldMk cId="1202846426" sldId="258"/>
            <ac:spMk id="31" creationId="{B51CB237-762C-45D4-9D3C-9DBECA09BC21}"/>
          </ac:spMkLst>
        </pc:spChg>
        <pc:spChg chg="add mod">
          <ac:chgData name="Sanders Wang" userId="089d73b8-785c-4012-b931-81c632b6c9c7" providerId="ADAL" clId="{025DB095-BD76-41C2-83C5-4F219DF2B01E}" dt="2021-03-31T07:18:51.938" v="1143" actId="164"/>
          <ac:spMkLst>
            <pc:docMk/>
            <pc:sldMk cId="1202846426" sldId="258"/>
            <ac:spMk id="35" creationId="{BDD6001B-E656-423B-9A5E-F15EFEEB43CF}"/>
          </ac:spMkLst>
        </pc:spChg>
        <pc:spChg chg="add mod ord">
          <ac:chgData name="Sanders Wang" userId="089d73b8-785c-4012-b931-81c632b6c9c7" providerId="ADAL" clId="{025DB095-BD76-41C2-83C5-4F219DF2B01E}" dt="2021-03-30T17:45:10.697" v="428" actId="14100"/>
          <ac:spMkLst>
            <pc:docMk/>
            <pc:sldMk cId="1202846426" sldId="258"/>
            <ac:spMk id="40" creationId="{2195612E-9FC8-4795-AAF4-194954670333}"/>
          </ac:spMkLst>
        </pc:spChg>
        <pc:spChg chg="add mod">
          <ac:chgData name="Sanders Wang" userId="089d73b8-785c-4012-b931-81c632b6c9c7" providerId="ADAL" clId="{025DB095-BD76-41C2-83C5-4F219DF2B01E}" dt="2021-03-30T17:37:09.169" v="388" actId="1076"/>
          <ac:spMkLst>
            <pc:docMk/>
            <pc:sldMk cId="1202846426" sldId="258"/>
            <ac:spMk id="41" creationId="{C02AC4E8-71C7-4818-9E79-F58AE069469F}"/>
          </ac:spMkLst>
        </pc:spChg>
        <pc:spChg chg="add mod">
          <ac:chgData name="Sanders Wang" userId="089d73b8-785c-4012-b931-81c632b6c9c7" providerId="ADAL" clId="{025DB095-BD76-41C2-83C5-4F219DF2B01E}" dt="2021-03-30T18:00:16.200" v="540" actId="14100"/>
          <ac:spMkLst>
            <pc:docMk/>
            <pc:sldMk cId="1202846426" sldId="258"/>
            <ac:spMk id="42" creationId="{1D32F323-47F1-43A5-8458-E0BAE16C48F6}"/>
          </ac:spMkLst>
        </pc:spChg>
        <pc:spChg chg="add del mod">
          <ac:chgData name="Sanders Wang" userId="089d73b8-785c-4012-b931-81c632b6c9c7" providerId="ADAL" clId="{025DB095-BD76-41C2-83C5-4F219DF2B01E}" dt="2021-03-30T17:40:54.295" v="412" actId="478"/>
          <ac:spMkLst>
            <pc:docMk/>
            <pc:sldMk cId="1202846426" sldId="258"/>
            <ac:spMk id="47" creationId="{55AD3584-AF15-46B0-86A4-A6C6B96646AC}"/>
          </ac:spMkLst>
        </pc:spChg>
        <pc:spChg chg="add mod">
          <ac:chgData name="Sanders Wang" userId="089d73b8-785c-4012-b931-81c632b6c9c7" providerId="ADAL" clId="{025DB095-BD76-41C2-83C5-4F219DF2B01E}" dt="2021-03-30T17:42:34.602" v="421" actId="1076"/>
          <ac:spMkLst>
            <pc:docMk/>
            <pc:sldMk cId="1202846426" sldId="258"/>
            <ac:spMk id="49" creationId="{9D7CBC53-0F58-4095-BBB8-FC38F9BA18F6}"/>
          </ac:spMkLst>
        </pc:spChg>
        <pc:spChg chg="add mod">
          <ac:chgData name="Sanders Wang" userId="089d73b8-785c-4012-b931-81c632b6c9c7" providerId="ADAL" clId="{025DB095-BD76-41C2-83C5-4F219DF2B01E}" dt="2021-03-30T18:47:34.475" v="904" actId="14100"/>
          <ac:spMkLst>
            <pc:docMk/>
            <pc:sldMk cId="1202846426" sldId="258"/>
            <ac:spMk id="54" creationId="{93D58230-4B88-4E0F-845F-8EF9D8A7D0FF}"/>
          </ac:spMkLst>
        </pc:spChg>
        <pc:spChg chg="add mod">
          <ac:chgData name="Sanders Wang" userId="089d73b8-785c-4012-b931-81c632b6c9c7" providerId="ADAL" clId="{025DB095-BD76-41C2-83C5-4F219DF2B01E}" dt="2021-03-30T19:23:36.719" v="1012" actId="207"/>
          <ac:spMkLst>
            <pc:docMk/>
            <pc:sldMk cId="1202846426" sldId="258"/>
            <ac:spMk id="56" creationId="{3DF8D137-663B-4627-B54D-2EF505302DC8}"/>
          </ac:spMkLst>
        </pc:spChg>
        <pc:spChg chg="add mod">
          <ac:chgData name="Sanders Wang" userId="089d73b8-785c-4012-b931-81c632b6c9c7" providerId="ADAL" clId="{025DB095-BD76-41C2-83C5-4F219DF2B01E}" dt="2021-03-30T19:18:49.449" v="1008" actId="14100"/>
          <ac:spMkLst>
            <pc:docMk/>
            <pc:sldMk cId="1202846426" sldId="258"/>
            <ac:spMk id="59" creationId="{EA866BB7-279B-4972-8038-D625BD388AC3}"/>
          </ac:spMkLst>
        </pc:spChg>
        <pc:spChg chg="add mod ord">
          <ac:chgData name="Sanders Wang" userId="089d73b8-785c-4012-b931-81c632b6c9c7" providerId="ADAL" clId="{025DB095-BD76-41C2-83C5-4F219DF2B01E}" dt="2021-03-30T17:58:21.201" v="531" actId="14100"/>
          <ac:spMkLst>
            <pc:docMk/>
            <pc:sldMk cId="1202846426" sldId="258"/>
            <ac:spMk id="60" creationId="{1A5DCF72-7B53-4B05-98B2-EED8961A45DB}"/>
          </ac:spMkLst>
        </pc:spChg>
        <pc:spChg chg="add mod">
          <ac:chgData name="Sanders Wang" userId="089d73b8-785c-4012-b931-81c632b6c9c7" providerId="ADAL" clId="{025DB095-BD76-41C2-83C5-4F219DF2B01E}" dt="2021-03-30T17:57:40.761" v="527" actId="1035"/>
          <ac:spMkLst>
            <pc:docMk/>
            <pc:sldMk cId="1202846426" sldId="258"/>
            <ac:spMk id="61" creationId="{524DC2CC-718D-4AE9-9EB8-3A5CCDFC5B55}"/>
          </ac:spMkLst>
        </pc:spChg>
        <pc:spChg chg="add mod">
          <ac:chgData name="Sanders Wang" userId="089d73b8-785c-4012-b931-81c632b6c9c7" providerId="ADAL" clId="{025DB095-BD76-41C2-83C5-4F219DF2B01E}" dt="2021-03-30T18:12:23.300" v="741" actId="1076"/>
          <ac:spMkLst>
            <pc:docMk/>
            <pc:sldMk cId="1202846426" sldId="258"/>
            <ac:spMk id="64" creationId="{A29F3165-C0FC-4786-8466-BAF3EE8B5E2E}"/>
          </ac:spMkLst>
        </pc:spChg>
        <pc:spChg chg="add mod">
          <ac:chgData name="Sanders Wang" userId="089d73b8-785c-4012-b931-81c632b6c9c7" providerId="ADAL" clId="{025DB095-BD76-41C2-83C5-4F219DF2B01E}" dt="2021-03-30T17:57:40.761" v="527" actId="1035"/>
          <ac:spMkLst>
            <pc:docMk/>
            <pc:sldMk cId="1202846426" sldId="258"/>
            <ac:spMk id="66" creationId="{72255499-814D-40CF-B6C6-14CFCF0FA47B}"/>
          </ac:spMkLst>
        </pc:spChg>
        <pc:spChg chg="add mod">
          <ac:chgData name="Sanders Wang" userId="089d73b8-785c-4012-b931-81c632b6c9c7" providerId="ADAL" clId="{025DB095-BD76-41C2-83C5-4F219DF2B01E}" dt="2021-03-30T18:12:55.309" v="743" actId="14100"/>
          <ac:spMkLst>
            <pc:docMk/>
            <pc:sldMk cId="1202846426" sldId="258"/>
            <ac:spMk id="67" creationId="{C486D69F-72AB-47B8-A8B3-6622FF0D24BA}"/>
          </ac:spMkLst>
        </pc:spChg>
        <pc:spChg chg="add mod">
          <ac:chgData name="Sanders Wang" userId="089d73b8-785c-4012-b931-81c632b6c9c7" providerId="ADAL" clId="{025DB095-BD76-41C2-83C5-4F219DF2B01E}" dt="2021-03-30T18:55:50.169" v="949" actId="14100"/>
          <ac:spMkLst>
            <pc:docMk/>
            <pc:sldMk cId="1202846426" sldId="258"/>
            <ac:spMk id="71" creationId="{FE5D6E10-5CDB-46C4-A733-64FB9DEC839C}"/>
          </ac:spMkLst>
        </pc:spChg>
        <pc:spChg chg="add del mod">
          <ac:chgData name="Sanders Wang" userId="089d73b8-785c-4012-b931-81c632b6c9c7" providerId="ADAL" clId="{025DB095-BD76-41C2-83C5-4F219DF2B01E}" dt="2021-03-30T18:14:09.432" v="747" actId="478"/>
          <ac:spMkLst>
            <pc:docMk/>
            <pc:sldMk cId="1202846426" sldId="258"/>
            <ac:spMk id="83" creationId="{CA4492BE-A0A5-46E5-983A-3C451EBE66B6}"/>
          </ac:spMkLst>
        </pc:spChg>
        <pc:spChg chg="add mod">
          <ac:chgData name="Sanders Wang" userId="089d73b8-785c-4012-b931-81c632b6c9c7" providerId="ADAL" clId="{025DB095-BD76-41C2-83C5-4F219DF2B01E}" dt="2021-03-30T18:38:08.335" v="841" actId="1076"/>
          <ac:spMkLst>
            <pc:docMk/>
            <pc:sldMk cId="1202846426" sldId="258"/>
            <ac:spMk id="84" creationId="{2A2CC632-47A5-4308-863F-F0A57CD2AFA5}"/>
          </ac:spMkLst>
        </pc:spChg>
        <pc:spChg chg="add del mod">
          <ac:chgData name="Sanders Wang" userId="089d73b8-785c-4012-b931-81c632b6c9c7" providerId="ADAL" clId="{025DB095-BD76-41C2-83C5-4F219DF2B01E}" dt="2021-03-31T07:30:05.269" v="1185" actId="478"/>
          <ac:spMkLst>
            <pc:docMk/>
            <pc:sldMk cId="1202846426" sldId="258"/>
            <ac:spMk id="87" creationId="{74041AD9-1631-44FE-9CB3-818A532DDCD1}"/>
          </ac:spMkLst>
        </pc:spChg>
        <pc:spChg chg="add mod">
          <ac:chgData name="Sanders Wang" userId="089d73b8-785c-4012-b931-81c632b6c9c7" providerId="ADAL" clId="{025DB095-BD76-41C2-83C5-4F219DF2B01E}" dt="2021-03-31T07:05:47.722" v="1065" actId="1076"/>
          <ac:spMkLst>
            <pc:docMk/>
            <pc:sldMk cId="1202846426" sldId="258"/>
            <ac:spMk id="88" creationId="{629A8A50-12ED-4DC3-82E5-D5B06D28A70B}"/>
          </ac:spMkLst>
        </pc:spChg>
        <pc:spChg chg="add mod">
          <ac:chgData name="Sanders Wang" userId="089d73b8-785c-4012-b931-81c632b6c9c7" providerId="ADAL" clId="{025DB095-BD76-41C2-83C5-4F219DF2B01E}" dt="2021-03-30T18:41:18.950" v="876" actId="1035"/>
          <ac:spMkLst>
            <pc:docMk/>
            <pc:sldMk cId="1202846426" sldId="258"/>
            <ac:spMk id="90" creationId="{23762D8D-EBDE-4244-8644-A573B7A089F1}"/>
          </ac:spMkLst>
        </pc:spChg>
        <pc:spChg chg="add mod">
          <ac:chgData name="Sanders Wang" userId="089d73b8-785c-4012-b931-81c632b6c9c7" providerId="ADAL" clId="{025DB095-BD76-41C2-83C5-4F219DF2B01E}" dt="2021-03-30T18:23:51.987" v="796" actId="14100"/>
          <ac:spMkLst>
            <pc:docMk/>
            <pc:sldMk cId="1202846426" sldId="258"/>
            <ac:spMk id="92" creationId="{A729D4D4-182F-4ACE-A8D6-794DFE65A785}"/>
          </ac:spMkLst>
        </pc:spChg>
        <pc:spChg chg="add mod">
          <ac:chgData name="Sanders Wang" userId="089d73b8-785c-4012-b931-81c632b6c9c7" providerId="ADAL" clId="{025DB095-BD76-41C2-83C5-4F219DF2B01E}" dt="2021-03-31T07:18:51.938" v="1143" actId="164"/>
          <ac:spMkLst>
            <pc:docMk/>
            <pc:sldMk cId="1202846426" sldId="258"/>
            <ac:spMk id="95" creationId="{DBDB0F37-83A7-4B12-988C-52AA6092476E}"/>
          </ac:spMkLst>
        </pc:spChg>
        <pc:spChg chg="add mod">
          <ac:chgData name="Sanders Wang" userId="089d73b8-785c-4012-b931-81c632b6c9c7" providerId="ADAL" clId="{025DB095-BD76-41C2-83C5-4F219DF2B01E}" dt="2021-03-30T18:36:20.826" v="834" actId="207"/>
          <ac:spMkLst>
            <pc:docMk/>
            <pc:sldMk cId="1202846426" sldId="258"/>
            <ac:spMk id="96" creationId="{0F3ADC82-A0AF-44DC-A16A-2478C169E9BC}"/>
          </ac:spMkLst>
        </pc:spChg>
        <pc:spChg chg="add mod">
          <ac:chgData name="Sanders Wang" userId="089d73b8-785c-4012-b931-81c632b6c9c7" providerId="ADAL" clId="{025DB095-BD76-41C2-83C5-4F219DF2B01E}" dt="2021-03-31T07:18:51.938" v="1143" actId="164"/>
          <ac:spMkLst>
            <pc:docMk/>
            <pc:sldMk cId="1202846426" sldId="258"/>
            <ac:spMk id="97" creationId="{E9737148-DD8F-4DF9-BBFB-FF02E51BC834}"/>
          </ac:spMkLst>
        </pc:spChg>
        <pc:spChg chg="add mod">
          <ac:chgData name="Sanders Wang" userId="089d73b8-785c-4012-b931-81c632b6c9c7" providerId="ADAL" clId="{025DB095-BD76-41C2-83C5-4F219DF2B01E}" dt="2021-03-31T07:18:59.608" v="1144" actId="164"/>
          <ac:spMkLst>
            <pc:docMk/>
            <pc:sldMk cId="1202846426" sldId="258"/>
            <ac:spMk id="98" creationId="{C6029869-94B4-408C-ADF9-C3E3E6F29D37}"/>
          </ac:spMkLst>
        </pc:spChg>
        <pc:spChg chg="add mod">
          <ac:chgData name="Sanders Wang" userId="089d73b8-785c-4012-b931-81c632b6c9c7" providerId="ADAL" clId="{025DB095-BD76-41C2-83C5-4F219DF2B01E}" dt="2021-03-31T07:18:59.608" v="1144" actId="164"/>
          <ac:spMkLst>
            <pc:docMk/>
            <pc:sldMk cId="1202846426" sldId="258"/>
            <ac:spMk id="99" creationId="{28E5039A-7E76-46BE-BAE0-36AF47B412FD}"/>
          </ac:spMkLst>
        </pc:spChg>
        <pc:spChg chg="add mod">
          <ac:chgData name="Sanders Wang" userId="089d73b8-785c-4012-b931-81c632b6c9c7" providerId="ADAL" clId="{025DB095-BD76-41C2-83C5-4F219DF2B01E}" dt="2021-03-31T07:18:59.608" v="1144" actId="164"/>
          <ac:spMkLst>
            <pc:docMk/>
            <pc:sldMk cId="1202846426" sldId="258"/>
            <ac:spMk id="101" creationId="{12B4AE13-331B-444B-8BBC-5DC0B72C7808}"/>
          </ac:spMkLst>
        </pc:spChg>
        <pc:spChg chg="add mod">
          <ac:chgData name="Sanders Wang" userId="089d73b8-785c-4012-b931-81c632b6c9c7" providerId="ADAL" clId="{025DB095-BD76-41C2-83C5-4F219DF2B01E}" dt="2021-03-31T07:18:59.608" v="1144" actId="164"/>
          <ac:spMkLst>
            <pc:docMk/>
            <pc:sldMk cId="1202846426" sldId="258"/>
            <ac:spMk id="102" creationId="{A1E7036A-BDA6-43A2-9690-7A7826E21025}"/>
          </ac:spMkLst>
        </pc:spChg>
        <pc:spChg chg="add mod">
          <ac:chgData name="Sanders Wang" userId="089d73b8-785c-4012-b931-81c632b6c9c7" providerId="ADAL" clId="{025DB095-BD76-41C2-83C5-4F219DF2B01E}" dt="2021-03-30T18:42:01.516" v="892" actId="1076"/>
          <ac:spMkLst>
            <pc:docMk/>
            <pc:sldMk cId="1202846426" sldId="258"/>
            <ac:spMk id="103" creationId="{AD2F0D9B-76AF-4C1A-9D2D-1AD603E02B2E}"/>
          </ac:spMkLst>
        </pc:spChg>
        <pc:spChg chg="add mod">
          <ac:chgData name="Sanders Wang" userId="089d73b8-785c-4012-b931-81c632b6c9c7" providerId="ADAL" clId="{025DB095-BD76-41C2-83C5-4F219DF2B01E}" dt="2021-03-30T18:38:13.818" v="843" actId="6549"/>
          <ac:spMkLst>
            <pc:docMk/>
            <pc:sldMk cId="1202846426" sldId="258"/>
            <ac:spMk id="104" creationId="{D9AD05BE-9651-4F53-9E3D-337905F7C85A}"/>
          </ac:spMkLst>
        </pc:spChg>
        <pc:spChg chg="add mod">
          <ac:chgData name="Sanders Wang" userId="089d73b8-785c-4012-b931-81c632b6c9c7" providerId="ADAL" clId="{025DB095-BD76-41C2-83C5-4F219DF2B01E}" dt="2021-03-31T07:18:59.608" v="1144" actId="164"/>
          <ac:spMkLst>
            <pc:docMk/>
            <pc:sldMk cId="1202846426" sldId="258"/>
            <ac:spMk id="105" creationId="{C5CE64F6-AF3A-41E9-A496-DD6EE6279C08}"/>
          </ac:spMkLst>
        </pc:spChg>
        <pc:spChg chg="add mod">
          <ac:chgData name="Sanders Wang" userId="089d73b8-785c-4012-b931-81c632b6c9c7" providerId="ADAL" clId="{025DB095-BD76-41C2-83C5-4F219DF2B01E}" dt="2021-03-31T07:18:59.608" v="1144" actId="164"/>
          <ac:spMkLst>
            <pc:docMk/>
            <pc:sldMk cId="1202846426" sldId="258"/>
            <ac:spMk id="106" creationId="{EA952F99-7F63-4B34-8A80-7202297B4910}"/>
          </ac:spMkLst>
        </pc:spChg>
        <pc:spChg chg="add mod">
          <ac:chgData name="Sanders Wang" userId="089d73b8-785c-4012-b931-81c632b6c9c7" providerId="ADAL" clId="{025DB095-BD76-41C2-83C5-4F219DF2B01E}" dt="2021-03-30T18:50:25.116" v="912" actId="14100"/>
          <ac:spMkLst>
            <pc:docMk/>
            <pc:sldMk cId="1202846426" sldId="258"/>
            <ac:spMk id="107" creationId="{7F3DE87C-7DF7-4147-96B6-1A4A5A6D50B3}"/>
          </ac:spMkLst>
        </pc:spChg>
        <pc:spChg chg="add mod">
          <ac:chgData name="Sanders Wang" userId="089d73b8-785c-4012-b931-81c632b6c9c7" providerId="ADAL" clId="{025DB095-BD76-41C2-83C5-4F219DF2B01E}" dt="2021-03-30T18:48:24.920" v="910" actId="14100"/>
          <ac:spMkLst>
            <pc:docMk/>
            <pc:sldMk cId="1202846426" sldId="258"/>
            <ac:spMk id="108" creationId="{7C0F963F-AE97-4F6D-B807-E00D4491BD5D}"/>
          </ac:spMkLst>
        </pc:spChg>
        <pc:spChg chg="add mod">
          <ac:chgData name="Sanders Wang" userId="089d73b8-785c-4012-b931-81c632b6c9c7" providerId="ADAL" clId="{025DB095-BD76-41C2-83C5-4F219DF2B01E}" dt="2021-03-31T07:18:59.608" v="1144" actId="164"/>
          <ac:spMkLst>
            <pc:docMk/>
            <pc:sldMk cId="1202846426" sldId="258"/>
            <ac:spMk id="109" creationId="{31995D8A-C52E-495E-BB61-A9415614C5CF}"/>
          </ac:spMkLst>
        </pc:spChg>
        <pc:spChg chg="add mod">
          <ac:chgData name="Sanders Wang" userId="089d73b8-785c-4012-b931-81c632b6c9c7" providerId="ADAL" clId="{025DB095-BD76-41C2-83C5-4F219DF2B01E}" dt="2021-03-31T09:25:50.781" v="2043" actId="20577"/>
          <ac:spMkLst>
            <pc:docMk/>
            <pc:sldMk cId="1202846426" sldId="258"/>
            <ac:spMk id="131" creationId="{0D75DB33-7E55-4046-8B78-2146272967CA}"/>
          </ac:spMkLst>
        </pc:spChg>
        <pc:spChg chg="add mod">
          <ac:chgData name="Sanders Wang" userId="089d73b8-785c-4012-b931-81c632b6c9c7" providerId="ADAL" clId="{025DB095-BD76-41C2-83C5-4F219DF2B01E}" dt="2021-03-30T19:18:57.142" v="1009" actId="207"/>
          <ac:spMkLst>
            <pc:docMk/>
            <pc:sldMk cId="1202846426" sldId="258"/>
            <ac:spMk id="138" creationId="{7788E96C-FA60-4CE1-8251-78AF0FDE233E}"/>
          </ac:spMkLst>
        </pc:spChg>
        <pc:spChg chg="add mod">
          <ac:chgData name="Sanders Wang" userId="089d73b8-785c-4012-b931-81c632b6c9c7" providerId="ADAL" clId="{025DB095-BD76-41C2-83C5-4F219DF2B01E}" dt="2021-03-30T19:13:39.556" v="992" actId="21"/>
          <ac:spMkLst>
            <pc:docMk/>
            <pc:sldMk cId="1202846426" sldId="258"/>
            <ac:spMk id="139" creationId="{6EBC3684-1779-4B50-A0CC-3C32FA22577D}"/>
          </ac:spMkLst>
        </pc:spChg>
        <pc:spChg chg="add mod">
          <ac:chgData name="Sanders Wang" userId="089d73b8-785c-4012-b931-81c632b6c9c7" providerId="ADAL" clId="{025DB095-BD76-41C2-83C5-4F219DF2B01E}" dt="2021-03-30T19:13:24.896" v="990" actId="207"/>
          <ac:spMkLst>
            <pc:docMk/>
            <pc:sldMk cId="1202846426" sldId="258"/>
            <ac:spMk id="140" creationId="{E35A1E75-214B-4404-860B-15ABD69458B8}"/>
          </ac:spMkLst>
        </pc:spChg>
        <pc:spChg chg="add mod">
          <ac:chgData name="Sanders Wang" userId="089d73b8-785c-4012-b931-81c632b6c9c7" providerId="ADAL" clId="{025DB095-BD76-41C2-83C5-4F219DF2B01E}" dt="2021-03-30T19:14:03.624" v="999" actId="1076"/>
          <ac:spMkLst>
            <pc:docMk/>
            <pc:sldMk cId="1202846426" sldId="258"/>
            <ac:spMk id="141" creationId="{89548AA6-8882-4F6B-A877-D014DF3AE704}"/>
          </ac:spMkLst>
        </pc:spChg>
        <pc:grpChg chg="add mod">
          <ac:chgData name="Sanders Wang" userId="089d73b8-785c-4012-b931-81c632b6c9c7" providerId="ADAL" clId="{025DB095-BD76-41C2-83C5-4F219DF2B01E}" dt="2021-03-31T07:19:05.240" v="1146" actId="1076"/>
          <ac:grpSpMkLst>
            <pc:docMk/>
            <pc:sldMk cId="1202846426" sldId="258"/>
            <ac:grpSpMk id="36" creationId="{263503B1-D98A-4070-BFCC-323E4344F374}"/>
          </ac:grpSpMkLst>
        </pc:grpChg>
        <pc:grpChg chg="add mod">
          <ac:chgData name="Sanders Wang" userId="089d73b8-785c-4012-b931-81c632b6c9c7" providerId="ADAL" clId="{025DB095-BD76-41C2-83C5-4F219DF2B01E}" dt="2021-03-31T07:19:02.652" v="1145" actId="1076"/>
          <ac:grpSpMkLst>
            <pc:docMk/>
            <pc:sldMk cId="1202846426" sldId="258"/>
            <ac:grpSpMk id="43" creationId="{7E459F38-CEEE-4724-BB6B-2E8B102C5043}"/>
          </ac:grpSpMkLst>
        </pc:grpChg>
        <pc:picChg chg="add mod">
          <ac:chgData name="Sanders Wang" userId="089d73b8-785c-4012-b931-81c632b6c9c7" providerId="ADAL" clId="{025DB095-BD76-41C2-83C5-4F219DF2B01E}" dt="2021-03-30T17:33:46.573" v="358" actId="1076"/>
          <ac:picMkLst>
            <pc:docMk/>
            <pc:sldMk cId="1202846426" sldId="258"/>
            <ac:picMk id="6" creationId="{036C5C0B-840A-44DF-8CA3-91023E22717A}"/>
          </ac:picMkLst>
        </pc:picChg>
        <pc:picChg chg="add mod">
          <ac:chgData name="Sanders Wang" userId="089d73b8-785c-4012-b931-81c632b6c9c7" providerId="ADAL" clId="{025DB095-BD76-41C2-83C5-4F219DF2B01E}" dt="2021-03-30T17:50:14.834" v="459" actId="1076"/>
          <ac:picMkLst>
            <pc:docMk/>
            <pc:sldMk cId="1202846426" sldId="258"/>
            <ac:picMk id="8" creationId="{2A8059F9-B59B-4D85-81D0-8BE5F934002E}"/>
          </ac:picMkLst>
        </pc:picChg>
        <pc:picChg chg="add del mod">
          <ac:chgData name="Sanders Wang" userId="089d73b8-785c-4012-b931-81c632b6c9c7" providerId="ADAL" clId="{025DB095-BD76-41C2-83C5-4F219DF2B01E}" dt="2021-03-30T17:49:56.363" v="456" actId="478"/>
          <ac:picMkLst>
            <pc:docMk/>
            <pc:sldMk cId="1202846426" sldId="258"/>
            <ac:picMk id="12" creationId="{8B88E04E-B73D-44E7-B8A6-56768554C5CA}"/>
          </ac:picMkLst>
        </pc:picChg>
        <pc:picChg chg="add del mod">
          <ac:chgData name="Sanders Wang" userId="089d73b8-785c-4012-b931-81c632b6c9c7" providerId="ADAL" clId="{025DB095-BD76-41C2-83C5-4F219DF2B01E}" dt="2021-03-30T17:24:47.261" v="323" actId="478"/>
          <ac:picMkLst>
            <pc:docMk/>
            <pc:sldMk cId="1202846426" sldId="258"/>
            <ac:picMk id="21" creationId="{AB96BB8E-F2E4-4DFE-9A5E-B44CB73D896E}"/>
          </ac:picMkLst>
        </pc:picChg>
        <pc:picChg chg="add mod">
          <ac:chgData name="Sanders Wang" userId="089d73b8-785c-4012-b931-81c632b6c9c7" providerId="ADAL" clId="{025DB095-BD76-41C2-83C5-4F219DF2B01E}" dt="2021-03-31T07:03:17.143" v="1041" actId="1076"/>
          <ac:picMkLst>
            <pc:docMk/>
            <pc:sldMk cId="1202846426" sldId="258"/>
            <ac:picMk id="22" creationId="{57FC183C-3451-437E-AFD6-325BDF2CB257}"/>
          </ac:picMkLst>
        </pc:picChg>
        <pc:picChg chg="add del mod">
          <ac:chgData name="Sanders Wang" userId="089d73b8-785c-4012-b931-81c632b6c9c7" providerId="ADAL" clId="{025DB095-BD76-41C2-83C5-4F219DF2B01E}" dt="2021-03-30T17:24:47.261" v="323" actId="478"/>
          <ac:picMkLst>
            <pc:docMk/>
            <pc:sldMk cId="1202846426" sldId="258"/>
            <ac:picMk id="23" creationId="{D2964B0A-E4A5-43C7-BE79-DE2AF312118C}"/>
          </ac:picMkLst>
        </pc:picChg>
        <pc:picChg chg="add del mod">
          <ac:chgData name="Sanders Wang" userId="089d73b8-785c-4012-b931-81c632b6c9c7" providerId="ADAL" clId="{025DB095-BD76-41C2-83C5-4F219DF2B01E}" dt="2021-03-30T17:24:47.261" v="323" actId="478"/>
          <ac:picMkLst>
            <pc:docMk/>
            <pc:sldMk cId="1202846426" sldId="258"/>
            <ac:picMk id="26" creationId="{6470994C-CD4F-43B8-A517-E7D944C990CC}"/>
          </ac:picMkLst>
        </pc:picChg>
        <pc:picChg chg="add mod">
          <ac:chgData name="Sanders Wang" userId="089d73b8-785c-4012-b931-81c632b6c9c7" providerId="ADAL" clId="{025DB095-BD76-41C2-83C5-4F219DF2B01E}" dt="2021-03-31T07:05:15.651" v="1054" actId="14100"/>
          <ac:picMkLst>
            <pc:docMk/>
            <pc:sldMk cId="1202846426" sldId="258"/>
            <ac:picMk id="28" creationId="{A468C71A-CACF-4F39-8BC8-9DF2585697DB}"/>
          </ac:picMkLst>
        </pc:picChg>
        <pc:picChg chg="add del mod">
          <ac:chgData name="Sanders Wang" userId="089d73b8-785c-4012-b931-81c632b6c9c7" providerId="ADAL" clId="{025DB095-BD76-41C2-83C5-4F219DF2B01E}" dt="2021-03-30T17:24:47.261" v="323" actId="478"/>
          <ac:picMkLst>
            <pc:docMk/>
            <pc:sldMk cId="1202846426" sldId="258"/>
            <ac:picMk id="29" creationId="{364C437F-12E5-43B8-89EC-7C68586A3146}"/>
          </ac:picMkLst>
        </pc:picChg>
        <pc:picChg chg="add mod">
          <ac:chgData name="Sanders Wang" userId="089d73b8-785c-4012-b931-81c632b6c9c7" providerId="ADAL" clId="{025DB095-BD76-41C2-83C5-4F219DF2B01E}" dt="2021-03-31T07:10:39.379" v="1085" actId="1076"/>
          <ac:picMkLst>
            <pc:docMk/>
            <pc:sldMk cId="1202846426" sldId="258"/>
            <ac:picMk id="32" creationId="{BDCAA298-4648-4025-8361-D6E70E600C7E}"/>
          </ac:picMkLst>
        </pc:picChg>
        <pc:picChg chg="add del mod">
          <ac:chgData name="Sanders Wang" userId="089d73b8-785c-4012-b931-81c632b6c9c7" providerId="ADAL" clId="{025DB095-BD76-41C2-83C5-4F219DF2B01E}" dt="2021-03-30T17:24:47.261" v="323" actId="478"/>
          <ac:picMkLst>
            <pc:docMk/>
            <pc:sldMk cId="1202846426" sldId="258"/>
            <ac:picMk id="32" creationId="{CD99A1ED-AA96-4A5B-8C2D-C0380236361D}"/>
          </ac:picMkLst>
        </pc:picChg>
        <pc:picChg chg="add mod">
          <ac:chgData name="Sanders Wang" userId="089d73b8-785c-4012-b931-81c632b6c9c7" providerId="ADAL" clId="{025DB095-BD76-41C2-83C5-4F219DF2B01E}" dt="2021-03-31T07:22:09.184" v="1157" actId="1076"/>
          <ac:picMkLst>
            <pc:docMk/>
            <pc:sldMk cId="1202846426" sldId="258"/>
            <ac:picMk id="34" creationId="{A467C330-BA23-401D-8BC3-607A663CFDE3}"/>
          </ac:picMkLst>
        </pc:picChg>
        <pc:picChg chg="add del mod">
          <ac:chgData name="Sanders Wang" userId="089d73b8-785c-4012-b931-81c632b6c9c7" providerId="ADAL" clId="{025DB095-BD76-41C2-83C5-4F219DF2B01E}" dt="2021-03-30T17:50:20.316" v="460" actId="478"/>
          <ac:picMkLst>
            <pc:docMk/>
            <pc:sldMk cId="1202846426" sldId="258"/>
            <ac:picMk id="35" creationId="{F59A9A8A-222B-4288-9825-904C43FCFA63}"/>
          </ac:picMkLst>
        </pc:picChg>
        <pc:picChg chg="add mod">
          <ac:chgData name="Sanders Wang" userId="089d73b8-785c-4012-b931-81c632b6c9c7" providerId="ADAL" clId="{025DB095-BD76-41C2-83C5-4F219DF2B01E}" dt="2021-03-30T17:33:26.892" v="346" actId="1076"/>
          <ac:picMkLst>
            <pc:docMk/>
            <pc:sldMk cId="1202846426" sldId="258"/>
            <ac:picMk id="37" creationId="{8BF4FDE8-17F5-4315-A86F-BCAA5397BB00}"/>
          </ac:picMkLst>
        </pc:picChg>
        <pc:picChg chg="add mod">
          <ac:chgData name="Sanders Wang" userId="089d73b8-785c-4012-b931-81c632b6c9c7" providerId="ADAL" clId="{025DB095-BD76-41C2-83C5-4F219DF2B01E}" dt="2021-03-30T17:36:33.099" v="378" actId="1076"/>
          <ac:picMkLst>
            <pc:docMk/>
            <pc:sldMk cId="1202846426" sldId="258"/>
            <ac:picMk id="39" creationId="{045D313F-7209-4C86-93D3-EA355B767EDC}"/>
          </ac:picMkLst>
        </pc:picChg>
        <pc:picChg chg="add del mod">
          <ac:chgData name="Sanders Wang" userId="089d73b8-785c-4012-b931-81c632b6c9c7" providerId="ADAL" clId="{025DB095-BD76-41C2-83C5-4F219DF2B01E}" dt="2021-03-30T17:40:26.882" v="410" actId="478"/>
          <ac:picMkLst>
            <pc:docMk/>
            <pc:sldMk cId="1202846426" sldId="258"/>
            <ac:picMk id="44" creationId="{D40FF77C-FB37-4D38-84B2-311417A3ED0B}"/>
          </ac:picMkLst>
        </pc:picChg>
        <pc:picChg chg="add mod">
          <ac:chgData name="Sanders Wang" userId="089d73b8-785c-4012-b931-81c632b6c9c7" providerId="ADAL" clId="{025DB095-BD76-41C2-83C5-4F219DF2B01E}" dt="2021-03-31T07:22:11.694" v="1158" actId="1076"/>
          <ac:picMkLst>
            <pc:docMk/>
            <pc:sldMk cId="1202846426" sldId="258"/>
            <ac:picMk id="45" creationId="{AC5A8BD8-5463-4AEF-96C9-3514D71BEE9C}"/>
          </ac:picMkLst>
        </pc:picChg>
        <pc:picChg chg="add mod">
          <ac:chgData name="Sanders Wang" userId="089d73b8-785c-4012-b931-81c632b6c9c7" providerId="ADAL" clId="{025DB095-BD76-41C2-83C5-4F219DF2B01E}" dt="2021-03-30T17:42:20.133" v="418" actId="1076"/>
          <ac:picMkLst>
            <pc:docMk/>
            <pc:sldMk cId="1202846426" sldId="258"/>
            <ac:picMk id="46" creationId="{6E227231-C679-40D4-948D-182F6CED4328}"/>
          </ac:picMkLst>
        </pc:picChg>
        <pc:picChg chg="add mod">
          <ac:chgData name="Sanders Wang" userId="089d73b8-785c-4012-b931-81c632b6c9c7" providerId="ADAL" clId="{025DB095-BD76-41C2-83C5-4F219DF2B01E}" dt="2021-03-30T17:42:34.602" v="421" actId="1076"/>
          <ac:picMkLst>
            <pc:docMk/>
            <pc:sldMk cId="1202846426" sldId="258"/>
            <ac:picMk id="48" creationId="{F27B78FB-3D71-40F5-B632-D16BCF6777D8}"/>
          </ac:picMkLst>
        </pc:picChg>
        <pc:picChg chg="add del mod">
          <ac:chgData name="Sanders Wang" userId="089d73b8-785c-4012-b931-81c632b6c9c7" providerId="ADAL" clId="{025DB095-BD76-41C2-83C5-4F219DF2B01E}" dt="2021-03-31T07:26:05.354" v="1164" actId="478"/>
          <ac:picMkLst>
            <pc:docMk/>
            <pc:sldMk cId="1202846426" sldId="258"/>
            <ac:picMk id="51" creationId="{DC612B20-0979-43FD-9EE1-75C90E6BF2DB}"/>
          </ac:picMkLst>
        </pc:picChg>
        <pc:picChg chg="add del mod">
          <ac:chgData name="Sanders Wang" userId="089d73b8-785c-4012-b931-81c632b6c9c7" providerId="ADAL" clId="{025DB095-BD76-41C2-83C5-4F219DF2B01E}" dt="2021-03-31T07:27:24.556" v="1169" actId="931"/>
          <ac:picMkLst>
            <pc:docMk/>
            <pc:sldMk cId="1202846426" sldId="258"/>
            <ac:picMk id="62" creationId="{EFC1CAB6-A2D4-4ACA-8610-4345DD8E2B05}"/>
          </ac:picMkLst>
        </pc:picChg>
        <pc:picChg chg="add mod">
          <ac:chgData name="Sanders Wang" userId="089d73b8-785c-4012-b931-81c632b6c9c7" providerId="ADAL" clId="{025DB095-BD76-41C2-83C5-4F219DF2B01E}" dt="2021-03-30T17:58:03.390" v="528" actId="1076"/>
          <ac:picMkLst>
            <pc:docMk/>
            <pc:sldMk cId="1202846426" sldId="258"/>
            <ac:picMk id="63" creationId="{8F8DDA8B-E372-4804-B3B2-9FFA0F2ADD27}"/>
          </ac:picMkLst>
        </pc:picChg>
        <pc:picChg chg="add mod">
          <ac:chgData name="Sanders Wang" userId="089d73b8-785c-4012-b931-81c632b6c9c7" providerId="ADAL" clId="{025DB095-BD76-41C2-83C5-4F219DF2B01E}" dt="2021-03-30T18:12:23.300" v="741" actId="1076"/>
          <ac:picMkLst>
            <pc:docMk/>
            <pc:sldMk cId="1202846426" sldId="258"/>
            <ac:picMk id="65" creationId="{5EC253EB-7D49-443E-AB25-7EF50D132751}"/>
          </ac:picMkLst>
        </pc:picChg>
        <pc:picChg chg="add mod">
          <ac:chgData name="Sanders Wang" userId="089d73b8-785c-4012-b931-81c632b6c9c7" providerId="ADAL" clId="{025DB095-BD76-41C2-83C5-4F219DF2B01E}" dt="2021-03-30T18:00:05.612" v="538" actId="1076"/>
          <ac:picMkLst>
            <pc:docMk/>
            <pc:sldMk cId="1202846426" sldId="258"/>
            <ac:picMk id="69" creationId="{89A0027D-2251-40DE-BED8-E1A4953F2D49}"/>
          </ac:picMkLst>
        </pc:picChg>
        <pc:picChg chg="add mod">
          <ac:chgData name="Sanders Wang" userId="089d73b8-785c-4012-b931-81c632b6c9c7" providerId="ADAL" clId="{025DB095-BD76-41C2-83C5-4F219DF2B01E}" dt="2021-03-30T18:12:29.561" v="742" actId="1076"/>
          <ac:picMkLst>
            <pc:docMk/>
            <pc:sldMk cId="1202846426" sldId="258"/>
            <ac:picMk id="70" creationId="{5F9C0C34-822F-4A25-B4CA-F23E025BBC52}"/>
          </ac:picMkLst>
        </pc:picChg>
        <pc:picChg chg="add mod">
          <ac:chgData name="Sanders Wang" userId="089d73b8-785c-4012-b931-81c632b6c9c7" providerId="ADAL" clId="{025DB095-BD76-41C2-83C5-4F219DF2B01E}" dt="2021-03-31T06:51:10.740" v="1028" actId="1076"/>
          <ac:picMkLst>
            <pc:docMk/>
            <pc:sldMk cId="1202846426" sldId="258"/>
            <ac:picMk id="72" creationId="{4E3CEE52-37D5-4A86-9EA8-685CC9F60F7F}"/>
          </ac:picMkLst>
        </pc:picChg>
        <pc:picChg chg="add del mod">
          <ac:chgData name="Sanders Wang" userId="089d73b8-785c-4012-b931-81c632b6c9c7" providerId="ADAL" clId="{025DB095-BD76-41C2-83C5-4F219DF2B01E}" dt="2021-03-30T18:03:53.894" v="601" actId="478"/>
          <ac:picMkLst>
            <pc:docMk/>
            <pc:sldMk cId="1202846426" sldId="258"/>
            <ac:picMk id="72" creationId="{DC68765A-4BCF-4771-85E2-169C7E1745F5}"/>
          </ac:picMkLst>
        </pc:picChg>
        <pc:picChg chg="add mod">
          <ac:chgData name="Sanders Wang" userId="089d73b8-785c-4012-b931-81c632b6c9c7" providerId="ADAL" clId="{025DB095-BD76-41C2-83C5-4F219DF2B01E}" dt="2021-03-30T18:07:18.451" v="728" actId="1035"/>
          <ac:picMkLst>
            <pc:docMk/>
            <pc:sldMk cId="1202846426" sldId="258"/>
            <ac:picMk id="73" creationId="{B02E42BB-F58F-4933-8D9F-9C0554B061E0}"/>
          </ac:picMkLst>
        </pc:picChg>
        <pc:picChg chg="add mod ord">
          <ac:chgData name="Sanders Wang" userId="089d73b8-785c-4012-b931-81c632b6c9c7" providerId="ADAL" clId="{025DB095-BD76-41C2-83C5-4F219DF2B01E}" dt="2021-03-30T18:07:51.019" v="729" actId="166"/>
          <ac:picMkLst>
            <pc:docMk/>
            <pc:sldMk cId="1202846426" sldId="258"/>
            <ac:picMk id="74" creationId="{60C96EF9-7DDB-4C40-ADDD-F96130C44013}"/>
          </ac:picMkLst>
        </pc:picChg>
        <pc:picChg chg="add mod">
          <ac:chgData name="Sanders Wang" userId="089d73b8-785c-4012-b931-81c632b6c9c7" providerId="ADAL" clId="{025DB095-BD76-41C2-83C5-4F219DF2B01E}" dt="2021-03-31T07:28:36.602" v="1176" actId="1076"/>
          <ac:picMkLst>
            <pc:docMk/>
            <pc:sldMk cId="1202846426" sldId="258"/>
            <ac:picMk id="77" creationId="{D120BA69-DC6E-4E47-AD34-C44FC563A958}"/>
          </ac:picMkLst>
        </pc:picChg>
        <pc:picChg chg="add del mod">
          <ac:chgData name="Sanders Wang" userId="089d73b8-785c-4012-b931-81c632b6c9c7" providerId="ADAL" clId="{025DB095-BD76-41C2-83C5-4F219DF2B01E}" dt="2021-03-31T07:29:20.268" v="1181" actId="478"/>
          <ac:picMkLst>
            <pc:docMk/>
            <pc:sldMk cId="1202846426" sldId="258"/>
            <ac:picMk id="80" creationId="{D0DE1146-BAE5-4ABD-99F5-769BBE7E3C06}"/>
          </ac:picMkLst>
        </pc:picChg>
        <pc:picChg chg="add mod">
          <ac:chgData name="Sanders Wang" userId="089d73b8-785c-4012-b931-81c632b6c9c7" providerId="ADAL" clId="{025DB095-BD76-41C2-83C5-4F219DF2B01E}" dt="2021-03-30T18:14:23.821" v="751" actId="1076"/>
          <ac:picMkLst>
            <pc:docMk/>
            <pc:sldMk cId="1202846426" sldId="258"/>
            <ac:picMk id="82" creationId="{B6F45217-E5B6-4084-A1D2-258968826E98}"/>
          </ac:picMkLst>
        </pc:picChg>
        <pc:picChg chg="add mod">
          <ac:chgData name="Sanders Wang" userId="089d73b8-785c-4012-b931-81c632b6c9c7" providerId="ADAL" clId="{025DB095-BD76-41C2-83C5-4F219DF2B01E}" dt="2021-03-31T07:30:18.530" v="1189" actId="1076"/>
          <ac:picMkLst>
            <pc:docMk/>
            <pc:sldMk cId="1202846426" sldId="258"/>
            <ac:picMk id="83" creationId="{75513874-6782-4A16-82CD-0171AE7B8BC6}"/>
          </ac:picMkLst>
        </pc:picChg>
        <pc:picChg chg="add mod ord">
          <ac:chgData name="Sanders Wang" userId="089d73b8-785c-4012-b931-81c632b6c9c7" providerId="ADAL" clId="{025DB095-BD76-41C2-83C5-4F219DF2B01E}" dt="2021-03-30T18:16:47.228" v="760" actId="1076"/>
          <ac:picMkLst>
            <pc:docMk/>
            <pc:sldMk cId="1202846426" sldId="258"/>
            <ac:picMk id="86" creationId="{FCC5C23E-B49A-49A0-90E6-E1E4E7ADA776}"/>
          </ac:picMkLst>
        </pc:picChg>
        <pc:picChg chg="add del mod">
          <ac:chgData name="Sanders Wang" userId="089d73b8-785c-4012-b931-81c632b6c9c7" providerId="ADAL" clId="{025DB095-BD76-41C2-83C5-4F219DF2B01E}" dt="2021-03-31T07:21:30.535" v="1151" actId="478"/>
          <ac:picMkLst>
            <pc:docMk/>
            <pc:sldMk cId="1202846426" sldId="258"/>
            <ac:picMk id="89" creationId="{A136000F-2EBA-463A-964E-017B6B8A0EFF}"/>
          </ac:picMkLst>
        </pc:picChg>
        <pc:picChg chg="add del mod">
          <ac:chgData name="Sanders Wang" userId="089d73b8-785c-4012-b931-81c632b6c9c7" providerId="ADAL" clId="{025DB095-BD76-41C2-83C5-4F219DF2B01E}" dt="2021-03-30T19:14:21.209" v="1000" actId="478"/>
          <ac:picMkLst>
            <pc:docMk/>
            <pc:sldMk cId="1202846426" sldId="258"/>
            <ac:picMk id="91" creationId="{BBAAA168-17E3-40A9-9875-EED62C14F988}"/>
          </ac:picMkLst>
        </pc:picChg>
        <pc:picChg chg="add del mod">
          <ac:chgData name="Sanders Wang" userId="089d73b8-785c-4012-b931-81c632b6c9c7" providerId="ADAL" clId="{025DB095-BD76-41C2-83C5-4F219DF2B01E}" dt="2021-03-31T06:50:34.574" v="1026" actId="478"/>
          <ac:picMkLst>
            <pc:docMk/>
            <pc:sldMk cId="1202846426" sldId="258"/>
            <ac:picMk id="93" creationId="{3E52B5F2-2739-4563-A752-5E254178AC49}"/>
          </ac:picMkLst>
        </pc:picChg>
        <pc:picChg chg="add mod">
          <ac:chgData name="Sanders Wang" userId="089d73b8-785c-4012-b931-81c632b6c9c7" providerId="ADAL" clId="{025DB095-BD76-41C2-83C5-4F219DF2B01E}" dt="2021-03-31T07:31:22.502" v="1193" actId="14100"/>
          <ac:picMkLst>
            <pc:docMk/>
            <pc:sldMk cId="1202846426" sldId="258"/>
            <ac:picMk id="94" creationId="{BFCE193E-94B0-47A1-AA35-5B7563167B54}"/>
          </ac:picMkLst>
        </pc:picChg>
        <pc:picChg chg="add del mod">
          <ac:chgData name="Sanders Wang" userId="089d73b8-785c-4012-b931-81c632b6c9c7" providerId="ADAL" clId="{025DB095-BD76-41C2-83C5-4F219DF2B01E}" dt="2021-03-30T19:11:15.634" v="985" actId="478"/>
          <ac:picMkLst>
            <pc:docMk/>
            <pc:sldMk cId="1202846426" sldId="258"/>
            <ac:picMk id="95" creationId="{63EDCCE9-FAA6-444E-BD6D-6C03F0E2149F}"/>
          </ac:picMkLst>
        </pc:picChg>
        <pc:picChg chg="add del mod">
          <ac:chgData name="Sanders Wang" userId="089d73b8-785c-4012-b931-81c632b6c9c7" providerId="ADAL" clId="{025DB095-BD76-41C2-83C5-4F219DF2B01E}" dt="2021-03-30T19:11:20.496" v="986" actId="478"/>
          <ac:picMkLst>
            <pc:docMk/>
            <pc:sldMk cId="1202846426" sldId="258"/>
            <ac:picMk id="98" creationId="{FCE2C8CA-4774-45E6-B7BF-22DD6ECBD7E5}"/>
          </ac:picMkLst>
        </pc:picChg>
        <pc:picChg chg="add del mod ord">
          <ac:chgData name="Sanders Wang" userId="089d73b8-785c-4012-b931-81c632b6c9c7" providerId="ADAL" clId="{025DB095-BD76-41C2-83C5-4F219DF2B01E}" dt="2021-03-30T19:11:23.112" v="987" actId="478"/>
          <ac:picMkLst>
            <pc:docMk/>
            <pc:sldMk cId="1202846426" sldId="258"/>
            <ac:picMk id="105" creationId="{4B39E117-7738-4DA1-B283-12CF93B60AB9}"/>
          </ac:picMkLst>
        </pc:picChg>
        <pc:picChg chg="add mod">
          <ac:chgData name="Sanders Wang" userId="089d73b8-785c-4012-b931-81c632b6c9c7" providerId="ADAL" clId="{025DB095-BD76-41C2-83C5-4F219DF2B01E}" dt="2021-03-31T07:21:55.297" v="1154" actId="14100"/>
          <ac:picMkLst>
            <pc:docMk/>
            <pc:sldMk cId="1202846426" sldId="258"/>
            <ac:picMk id="111" creationId="{41B3AF7F-73AC-4984-963A-4A1B4241DB41}"/>
          </ac:picMkLst>
        </pc:picChg>
        <pc:picChg chg="add del mod">
          <ac:chgData name="Sanders Wang" userId="089d73b8-785c-4012-b931-81c632b6c9c7" providerId="ADAL" clId="{025DB095-BD76-41C2-83C5-4F219DF2B01E}" dt="2021-03-31T07:26:05.354" v="1164" actId="478"/>
          <ac:picMkLst>
            <pc:docMk/>
            <pc:sldMk cId="1202846426" sldId="258"/>
            <ac:picMk id="113" creationId="{B3080CA3-8327-44BF-8FF2-B25994DC9600}"/>
          </ac:picMkLst>
        </pc:picChg>
        <pc:picChg chg="add del mod">
          <ac:chgData name="Sanders Wang" userId="089d73b8-785c-4012-b931-81c632b6c9c7" providerId="ADAL" clId="{025DB095-BD76-41C2-83C5-4F219DF2B01E}" dt="2021-03-31T07:32:08.212" v="1199" actId="478"/>
          <ac:picMkLst>
            <pc:docMk/>
            <pc:sldMk cId="1202846426" sldId="258"/>
            <ac:picMk id="116" creationId="{2A8F71DD-629F-4C54-B948-BA32768EF936}"/>
          </ac:picMkLst>
        </pc:picChg>
        <pc:picChg chg="add del mod">
          <ac:chgData name="Sanders Wang" userId="089d73b8-785c-4012-b931-81c632b6c9c7" providerId="ADAL" clId="{025DB095-BD76-41C2-83C5-4F219DF2B01E}" dt="2021-03-31T07:33:18.195" v="1207" actId="478"/>
          <ac:picMkLst>
            <pc:docMk/>
            <pc:sldMk cId="1202846426" sldId="258"/>
            <ac:picMk id="118" creationId="{214BBD65-7239-42AA-83D7-C938FC386764}"/>
          </ac:picMkLst>
        </pc:picChg>
        <pc:picChg chg="add mod">
          <ac:chgData name="Sanders Wang" userId="089d73b8-785c-4012-b931-81c632b6c9c7" providerId="ADAL" clId="{025DB095-BD76-41C2-83C5-4F219DF2B01E}" dt="2021-03-31T07:34:02.838" v="1210" actId="1076"/>
          <ac:picMkLst>
            <pc:docMk/>
            <pc:sldMk cId="1202846426" sldId="258"/>
            <ac:picMk id="121" creationId="{4179B7C1-0EA8-4BE4-A9CB-5EC459C720FD}"/>
          </ac:picMkLst>
        </pc:picChg>
        <pc:picChg chg="add del mod">
          <ac:chgData name="Sanders Wang" userId="089d73b8-785c-4012-b931-81c632b6c9c7" providerId="ADAL" clId="{025DB095-BD76-41C2-83C5-4F219DF2B01E}" dt="2021-03-30T19:03:22.438" v="957" actId="478"/>
          <ac:picMkLst>
            <pc:docMk/>
            <pc:sldMk cId="1202846426" sldId="258"/>
            <ac:picMk id="136" creationId="{0753EAEF-EB1A-4EAE-A543-CCF884DFF113}"/>
          </ac:picMkLst>
        </pc:picChg>
        <pc:picChg chg="add del mod">
          <ac:chgData name="Sanders Wang" userId="089d73b8-785c-4012-b931-81c632b6c9c7" providerId="ADAL" clId="{025DB095-BD76-41C2-83C5-4F219DF2B01E}" dt="2021-03-30T19:03:20.155" v="956" actId="478"/>
          <ac:picMkLst>
            <pc:docMk/>
            <pc:sldMk cId="1202846426" sldId="258"/>
            <ac:picMk id="137" creationId="{21ED8773-77BD-4B2F-884C-8B9B4FE6CE7C}"/>
          </ac:picMkLst>
        </pc:picChg>
        <pc:picChg chg="add del mod">
          <ac:chgData name="Sanders Wang" userId="089d73b8-785c-4012-b931-81c632b6c9c7" providerId="ADAL" clId="{025DB095-BD76-41C2-83C5-4F219DF2B01E}" dt="2021-03-30T18:34:03.805" v="825" actId="478"/>
          <ac:picMkLst>
            <pc:docMk/>
            <pc:sldMk cId="1202846426" sldId="258"/>
            <ac:picMk id="1026" creationId="{64E98AC8-C74A-4E8C-99EA-EF8E470F5380}"/>
          </ac:picMkLst>
        </pc:picChg>
        <pc:cxnChg chg="add mod">
          <ac:chgData name="Sanders Wang" userId="089d73b8-785c-4012-b931-81c632b6c9c7" providerId="ADAL" clId="{025DB095-BD76-41C2-83C5-4F219DF2B01E}" dt="2021-03-30T17:24:15.432" v="319"/>
          <ac:cxnSpMkLst>
            <pc:docMk/>
            <pc:sldMk cId="1202846426" sldId="258"/>
            <ac:cxnSpMk id="3" creationId="{4A4810AF-87A8-4AA9-8C1D-D5EE84364C07}"/>
          </ac:cxnSpMkLst>
        </pc:cxnChg>
        <pc:cxnChg chg="add mod">
          <ac:chgData name="Sanders Wang" userId="089d73b8-785c-4012-b931-81c632b6c9c7" providerId="ADAL" clId="{025DB095-BD76-41C2-83C5-4F219DF2B01E}" dt="2021-03-30T18:18:11.366" v="762" actId="14100"/>
          <ac:cxnSpMkLst>
            <pc:docMk/>
            <pc:sldMk cId="1202846426" sldId="258"/>
            <ac:cxnSpMk id="9" creationId="{F9CF734C-40AB-496B-B324-0004A7C619B7}"/>
          </ac:cxnSpMkLst>
        </pc:cxnChg>
        <pc:cxnChg chg="add del mod">
          <ac:chgData name="Sanders Wang" userId="089d73b8-785c-4012-b931-81c632b6c9c7" providerId="ADAL" clId="{025DB095-BD76-41C2-83C5-4F219DF2B01E}" dt="2021-03-30T17:24:19.676" v="320" actId="478"/>
          <ac:cxnSpMkLst>
            <pc:docMk/>
            <pc:sldMk cId="1202846426" sldId="258"/>
            <ac:cxnSpMk id="17" creationId="{921D976E-61AC-47A6-8FCB-AA3D31BDBBEA}"/>
          </ac:cxnSpMkLst>
        </pc:cxnChg>
        <pc:cxnChg chg="add del mod">
          <ac:chgData name="Sanders Wang" userId="089d73b8-785c-4012-b931-81c632b6c9c7" providerId="ADAL" clId="{025DB095-BD76-41C2-83C5-4F219DF2B01E}" dt="2021-03-30T17:34:10.686" v="362" actId="478"/>
          <ac:cxnSpMkLst>
            <pc:docMk/>
            <pc:sldMk cId="1202846426" sldId="258"/>
            <ac:cxnSpMk id="24" creationId="{499B8A39-EDAA-49AB-B5DA-963F1C008628}"/>
          </ac:cxnSpMkLst>
        </pc:cxnChg>
        <pc:cxnChg chg="add del mod">
          <ac:chgData name="Sanders Wang" userId="089d73b8-785c-4012-b931-81c632b6c9c7" providerId="ADAL" clId="{025DB095-BD76-41C2-83C5-4F219DF2B01E}" dt="2021-03-30T17:24:47.261" v="323" actId="478"/>
          <ac:cxnSpMkLst>
            <pc:docMk/>
            <pc:sldMk cId="1202846426" sldId="258"/>
            <ac:cxnSpMk id="27" creationId="{F172136F-D455-4A5A-B86E-1B5B07975335}"/>
          </ac:cxnSpMkLst>
        </pc:cxnChg>
        <pc:cxnChg chg="add del mod">
          <ac:chgData name="Sanders Wang" userId="089d73b8-785c-4012-b931-81c632b6c9c7" providerId="ADAL" clId="{025DB095-BD76-41C2-83C5-4F219DF2B01E}" dt="2021-03-30T17:24:47.261" v="323" actId="478"/>
          <ac:cxnSpMkLst>
            <pc:docMk/>
            <pc:sldMk cId="1202846426" sldId="258"/>
            <ac:cxnSpMk id="28" creationId="{A42F86A2-C0CD-4DC8-9E90-A49562097990}"/>
          </ac:cxnSpMkLst>
        </pc:cxnChg>
        <pc:cxnChg chg="add del mod">
          <ac:chgData name="Sanders Wang" userId="089d73b8-785c-4012-b931-81c632b6c9c7" providerId="ADAL" clId="{025DB095-BD76-41C2-83C5-4F219DF2B01E}" dt="2021-03-30T17:24:47.261" v="323" actId="478"/>
          <ac:cxnSpMkLst>
            <pc:docMk/>
            <pc:sldMk cId="1202846426" sldId="258"/>
            <ac:cxnSpMk id="33" creationId="{0DF1A4AA-81D9-4B7F-8495-B01F3F671E5A}"/>
          </ac:cxnSpMkLst>
        </pc:cxnChg>
        <pc:cxnChg chg="add del mod">
          <ac:chgData name="Sanders Wang" userId="089d73b8-785c-4012-b931-81c632b6c9c7" providerId="ADAL" clId="{025DB095-BD76-41C2-83C5-4F219DF2B01E}" dt="2021-03-30T17:24:47.261" v="323" actId="478"/>
          <ac:cxnSpMkLst>
            <pc:docMk/>
            <pc:sldMk cId="1202846426" sldId="258"/>
            <ac:cxnSpMk id="34" creationId="{511C4FB7-00D2-4349-B7B8-09816C3A197C}"/>
          </ac:cxnSpMkLst>
        </pc:cxnChg>
        <pc:cxnChg chg="add mod ord">
          <ac:chgData name="Sanders Wang" userId="089d73b8-785c-4012-b931-81c632b6c9c7" providerId="ADAL" clId="{025DB095-BD76-41C2-83C5-4F219DF2B01E}" dt="2021-03-30T18:18:31.872" v="764" actId="14100"/>
          <ac:cxnSpMkLst>
            <pc:docMk/>
            <pc:sldMk cId="1202846426" sldId="258"/>
            <ac:cxnSpMk id="38" creationId="{6FFEA2E5-D199-43B2-ADDD-84F094DEFD91}"/>
          </ac:cxnSpMkLst>
        </pc:cxnChg>
        <pc:cxnChg chg="add mod">
          <ac:chgData name="Sanders Wang" userId="089d73b8-785c-4012-b931-81c632b6c9c7" providerId="ADAL" clId="{025DB095-BD76-41C2-83C5-4F219DF2B01E}" dt="2021-03-30T18:18:14.592" v="763" actId="14100"/>
          <ac:cxnSpMkLst>
            <pc:docMk/>
            <pc:sldMk cId="1202846426" sldId="258"/>
            <ac:cxnSpMk id="50" creationId="{9601D18C-A902-4AA7-B2BF-810AA63E6511}"/>
          </ac:cxnSpMkLst>
        </pc:cxnChg>
        <pc:cxnChg chg="add mod">
          <ac:chgData name="Sanders Wang" userId="089d73b8-785c-4012-b931-81c632b6c9c7" providerId="ADAL" clId="{025DB095-BD76-41C2-83C5-4F219DF2B01E}" dt="2021-03-30T18:06:35.948" v="658" actId="14100"/>
          <ac:cxnSpMkLst>
            <pc:docMk/>
            <pc:sldMk cId="1202846426" sldId="258"/>
            <ac:cxnSpMk id="53" creationId="{DE2DFD30-7C3A-4404-A88E-173CDD3464B9}"/>
          </ac:cxnSpMkLst>
        </pc:cxnChg>
        <pc:cxnChg chg="add mod">
          <ac:chgData name="Sanders Wang" userId="089d73b8-785c-4012-b931-81c632b6c9c7" providerId="ADAL" clId="{025DB095-BD76-41C2-83C5-4F219DF2B01E}" dt="2021-03-30T18:06:58.123" v="709" actId="14100"/>
          <ac:cxnSpMkLst>
            <pc:docMk/>
            <pc:sldMk cId="1202846426" sldId="258"/>
            <ac:cxnSpMk id="55" creationId="{B41037C6-B906-427C-8043-6C30CF39D619}"/>
          </ac:cxnSpMkLst>
        </pc:cxnChg>
        <pc:cxnChg chg="add mod">
          <ac:chgData name="Sanders Wang" userId="089d73b8-785c-4012-b931-81c632b6c9c7" providerId="ADAL" clId="{025DB095-BD76-41C2-83C5-4F219DF2B01E}" dt="2021-03-30T18:50:37.269" v="914" actId="14100"/>
          <ac:cxnSpMkLst>
            <pc:docMk/>
            <pc:sldMk cId="1202846426" sldId="258"/>
            <ac:cxnSpMk id="57" creationId="{5DC18291-7211-44FE-B258-4ABEC80AA0F0}"/>
          </ac:cxnSpMkLst>
        </pc:cxnChg>
        <pc:cxnChg chg="add mod">
          <ac:chgData name="Sanders Wang" userId="089d73b8-785c-4012-b931-81c632b6c9c7" providerId="ADAL" clId="{025DB095-BD76-41C2-83C5-4F219DF2B01E}" dt="2021-03-30T18:07:04.399" v="710" actId="14100"/>
          <ac:cxnSpMkLst>
            <pc:docMk/>
            <pc:sldMk cId="1202846426" sldId="258"/>
            <ac:cxnSpMk id="58" creationId="{8E50CD46-E1DF-4A15-B1E7-83BDA4D5FD5E}"/>
          </ac:cxnSpMkLst>
        </pc:cxnChg>
        <pc:cxnChg chg="add mod">
          <ac:chgData name="Sanders Wang" userId="089d73b8-785c-4012-b931-81c632b6c9c7" providerId="ADAL" clId="{025DB095-BD76-41C2-83C5-4F219DF2B01E}" dt="2021-03-31T06:51:19.260" v="1031" actId="14100"/>
          <ac:cxnSpMkLst>
            <pc:docMk/>
            <pc:sldMk cId="1202846426" sldId="258"/>
            <ac:cxnSpMk id="75" creationId="{CEE91C90-7114-4E14-BA6F-E87A75750D8B}"/>
          </ac:cxnSpMkLst>
        </pc:cxnChg>
        <pc:cxnChg chg="add mod">
          <ac:chgData name="Sanders Wang" userId="089d73b8-785c-4012-b931-81c632b6c9c7" providerId="ADAL" clId="{025DB095-BD76-41C2-83C5-4F219DF2B01E}" dt="2021-03-31T06:51:27.001" v="1034" actId="14100"/>
          <ac:cxnSpMkLst>
            <pc:docMk/>
            <pc:sldMk cId="1202846426" sldId="258"/>
            <ac:cxnSpMk id="76" creationId="{C9EE9128-171D-4A87-A2FD-55A7C615E1A0}"/>
          </ac:cxnSpMkLst>
        </pc:cxnChg>
        <pc:cxnChg chg="add mod">
          <ac:chgData name="Sanders Wang" userId="089d73b8-785c-4012-b931-81c632b6c9c7" providerId="ADAL" clId="{025DB095-BD76-41C2-83C5-4F219DF2B01E}" dt="2021-03-31T07:04:24.663" v="1049" actId="14100"/>
          <ac:cxnSpMkLst>
            <pc:docMk/>
            <pc:sldMk cId="1202846426" sldId="258"/>
            <ac:cxnSpMk id="79" creationId="{DD82A52A-124A-47F7-B015-F35C1AAE42A1}"/>
          </ac:cxnSpMkLst>
        </pc:cxnChg>
        <pc:cxnChg chg="add mod">
          <ac:chgData name="Sanders Wang" userId="089d73b8-785c-4012-b931-81c632b6c9c7" providerId="ADAL" clId="{025DB095-BD76-41C2-83C5-4F219DF2B01E}" dt="2021-03-31T07:05:27.685" v="1057" actId="14100"/>
          <ac:cxnSpMkLst>
            <pc:docMk/>
            <pc:sldMk cId="1202846426" sldId="258"/>
            <ac:cxnSpMk id="85" creationId="{F6CDA63D-0456-43FF-8BF4-BB3E003B49F7}"/>
          </ac:cxnSpMkLst>
        </pc:cxnChg>
        <pc:cxnChg chg="add mod">
          <ac:chgData name="Sanders Wang" userId="089d73b8-785c-4012-b931-81c632b6c9c7" providerId="ADAL" clId="{025DB095-BD76-41C2-83C5-4F219DF2B01E}" dt="2021-03-30T18:35:52.795" v="832" actId="14100"/>
          <ac:cxnSpMkLst>
            <pc:docMk/>
            <pc:sldMk cId="1202846426" sldId="258"/>
            <ac:cxnSpMk id="100" creationId="{1C1BF850-F971-4346-984F-A2802317677E}"/>
          </ac:cxnSpMkLst>
        </pc:cxnChg>
        <pc:cxnChg chg="add mod">
          <ac:chgData name="Sanders Wang" userId="089d73b8-785c-4012-b931-81c632b6c9c7" providerId="ADAL" clId="{025DB095-BD76-41C2-83C5-4F219DF2B01E}" dt="2021-03-30T18:51:44.182" v="920" actId="692"/>
          <ac:cxnSpMkLst>
            <pc:docMk/>
            <pc:sldMk cId="1202846426" sldId="258"/>
            <ac:cxnSpMk id="110" creationId="{9E02ECF9-AAC0-4412-8022-2AA272D4AD58}"/>
          </ac:cxnSpMkLst>
        </pc:cxnChg>
        <pc:cxnChg chg="add mod">
          <ac:chgData name="Sanders Wang" userId="089d73b8-785c-4012-b931-81c632b6c9c7" providerId="ADAL" clId="{025DB095-BD76-41C2-83C5-4F219DF2B01E}" dt="2021-03-30T18:52:04.404" v="923" actId="14100"/>
          <ac:cxnSpMkLst>
            <pc:docMk/>
            <pc:sldMk cId="1202846426" sldId="258"/>
            <ac:cxnSpMk id="112" creationId="{79E4949C-ECA3-4A08-8E88-9AEFC8A7F863}"/>
          </ac:cxnSpMkLst>
        </pc:cxnChg>
        <pc:cxnChg chg="add mod">
          <ac:chgData name="Sanders Wang" userId="089d73b8-785c-4012-b931-81c632b6c9c7" providerId="ADAL" clId="{025DB095-BD76-41C2-83C5-4F219DF2B01E}" dt="2021-03-30T18:53:06.588" v="932" actId="14100"/>
          <ac:cxnSpMkLst>
            <pc:docMk/>
            <pc:sldMk cId="1202846426" sldId="258"/>
            <ac:cxnSpMk id="115" creationId="{9B049884-BDE1-4196-BF9D-F86530BC5390}"/>
          </ac:cxnSpMkLst>
        </pc:cxnChg>
        <pc:cxnChg chg="add del mod">
          <ac:chgData name="Sanders Wang" userId="089d73b8-785c-4012-b931-81c632b6c9c7" providerId="ADAL" clId="{025DB095-BD76-41C2-83C5-4F219DF2B01E}" dt="2021-03-31T07:00:02.040" v="1038" actId="478"/>
          <ac:cxnSpMkLst>
            <pc:docMk/>
            <pc:sldMk cId="1202846426" sldId="258"/>
            <ac:cxnSpMk id="120" creationId="{3A1F5FB7-8093-40E0-AE37-7A737525830C}"/>
          </ac:cxnSpMkLst>
        </pc:cxnChg>
        <pc:cxnChg chg="add mod">
          <ac:chgData name="Sanders Wang" userId="089d73b8-785c-4012-b931-81c632b6c9c7" providerId="ADAL" clId="{025DB095-BD76-41C2-83C5-4F219DF2B01E}" dt="2021-03-30T18:53:45.152" v="938" actId="14100"/>
          <ac:cxnSpMkLst>
            <pc:docMk/>
            <pc:sldMk cId="1202846426" sldId="258"/>
            <ac:cxnSpMk id="126" creationId="{AED86C59-1F6C-461A-84A1-B732B4532285}"/>
          </ac:cxnSpMkLst>
        </pc:cxnChg>
        <pc:cxnChg chg="add mod">
          <ac:chgData name="Sanders Wang" userId="089d73b8-785c-4012-b931-81c632b6c9c7" providerId="ADAL" clId="{025DB095-BD76-41C2-83C5-4F219DF2B01E}" dt="2021-03-30T18:54:12.472" v="942" actId="14100"/>
          <ac:cxnSpMkLst>
            <pc:docMk/>
            <pc:sldMk cId="1202846426" sldId="258"/>
            <ac:cxnSpMk id="129" creationId="{B365BA29-CD7D-44AD-AD4B-5FD7E534FE3F}"/>
          </ac:cxnSpMkLst>
        </pc:cxnChg>
        <pc:cxnChg chg="add mod">
          <ac:chgData name="Sanders Wang" userId="089d73b8-785c-4012-b931-81c632b6c9c7" providerId="ADAL" clId="{025DB095-BD76-41C2-83C5-4F219DF2B01E}" dt="2021-03-31T09:31:49.946" v="2058" actId="14100"/>
          <ac:cxnSpMkLst>
            <pc:docMk/>
            <pc:sldMk cId="1202846426" sldId="258"/>
            <ac:cxnSpMk id="132" creationId="{8D3DED9B-6F5A-48D7-879F-2B49EF4A19CA}"/>
          </ac:cxnSpMkLst>
        </pc:cxnChg>
        <pc:cxnChg chg="add mod">
          <ac:chgData name="Sanders Wang" userId="089d73b8-785c-4012-b931-81c632b6c9c7" providerId="ADAL" clId="{025DB095-BD76-41C2-83C5-4F219DF2B01E}" dt="2021-03-30T18:55:21.143" v="948" actId="14100"/>
          <ac:cxnSpMkLst>
            <pc:docMk/>
            <pc:sldMk cId="1202846426" sldId="258"/>
            <ac:cxnSpMk id="133" creationId="{C5A539A8-E7A8-4BDF-BDC5-BD5F1E5179EE}"/>
          </ac:cxnSpMkLst>
        </pc:cxnChg>
      </pc:sldChg>
      <pc:sldChg chg="addSp delSp modSp add mod">
        <pc:chgData name="Sanders Wang" userId="089d73b8-785c-4012-b931-81c632b6c9c7" providerId="ADAL" clId="{025DB095-BD76-41C2-83C5-4F219DF2B01E}" dt="2021-03-31T09:25:59.630" v="2047" actId="20577"/>
        <pc:sldMkLst>
          <pc:docMk/>
          <pc:sldMk cId="188205603" sldId="259"/>
        </pc:sldMkLst>
        <pc:spChg chg="del">
          <ac:chgData name="Sanders Wang" userId="089d73b8-785c-4012-b931-81c632b6c9c7" providerId="ADAL" clId="{025DB095-BD76-41C2-83C5-4F219DF2B01E}" dt="2021-03-31T07:49:18.009" v="1271" actId="478"/>
          <ac:spMkLst>
            <pc:docMk/>
            <pc:sldMk cId="188205603" sldId="259"/>
            <ac:spMk id="2" creationId="{008B7A6D-4955-4C26-9F0A-EB0645CC1B47}"/>
          </ac:spMkLst>
        </pc:spChg>
        <pc:spChg chg="del">
          <ac:chgData name="Sanders Wang" userId="089d73b8-785c-4012-b931-81c632b6c9c7" providerId="ADAL" clId="{025DB095-BD76-41C2-83C5-4F219DF2B01E}" dt="2021-03-31T07:49:12.307" v="1270" actId="478"/>
          <ac:spMkLst>
            <pc:docMk/>
            <pc:sldMk cId="188205603" sldId="259"/>
            <ac:spMk id="4" creationId="{6510007D-B7BA-4D1A-B148-36A2FE69931E}"/>
          </ac:spMkLst>
        </pc:spChg>
        <pc:spChg chg="del">
          <ac:chgData name="Sanders Wang" userId="089d73b8-785c-4012-b931-81c632b6c9c7" providerId="ADAL" clId="{025DB095-BD76-41C2-83C5-4F219DF2B01E}" dt="2021-03-31T07:49:18.009" v="1271" actId="478"/>
          <ac:spMkLst>
            <pc:docMk/>
            <pc:sldMk cId="188205603" sldId="259"/>
            <ac:spMk id="5" creationId="{1AF6F55E-3FAE-43A5-8848-43F8E69401C3}"/>
          </ac:spMkLst>
        </pc:spChg>
        <pc:spChg chg="del">
          <ac:chgData name="Sanders Wang" userId="089d73b8-785c-4012-b931-81c632b6c9c7" providerId="ADAL" clId="{025DB095-BD76-41C2-83C5-4F219DF2B01E}" dt="2021-03-31T07:49:12.307" v="1270" actId="478"/>
          <ac:spMkLst>
            <pc:docMk/>
            <pc:sldMk cId="188205603" sldId="259"/>
            <ac:spMk id="7" creationId="{BED776B9-82FF-4977-8C7D-7F4E1D49966E}"/>
          </ac:spMkLst>
        </pc:spChg>
        <pc:spChg chg="del">
          <ac:chgData name="Sanders Wang" userId="089d73b8-785c-4012-b931-81c632b6c9c7" providerId="ADAL" clId="{025DB095-BD76-41C2-83C5-4F219DF2B01E}" dt="2021-03-31T07:49:12.307" v="1270" actId="478"/>
          <ac:spMkLst>
            <pc:docMk/>
            <pc:sldMk cId="188205603" sldId="259"/>
            <ac:spMk id="10" creationId="{33CAAD55-F625-495E-9E7A-08B99C398F0A}"/>
          </ac:spMkLst>
        </pc:spChg>
        <pc:spChg chg="del">
          <ac:chgData name="Sanders Wang" userId="089d73b8-785c-4012-b931-81c632b6c9c7" providerId="ADAL" clId="{025DB095-BD76-41C2-83C5-4F219DF2B01E}" dt="2021-03-31T07:49:12.307" v="1270" actId="478"/>
          <ac:spMkLst>
            <pc:docMk/>
            <pc:sldMk cId="188205603" sldId="259"/>
            <ac:spMk id="13" creationId="{BA0CD1A5-A66A-4AB2-A383-70DB92EEAF93}"/>
          </ac:spMkLst>
        </pc:spChg>
        <pc:spChg chg="del">
          <ac:chgData name="Sanders Wang" userId="089d73b8-785c-4012-b931-81c632b6c9c7" providerId="ADAL" clId="{025DB095-BD76-41C2-83C5-4F219DF2B01E}" dt="2021-03-31T07:49:12.307" v="1270" actId="478"/>
          <ac:spMkLst>
            <pc:docMk/>
            <pc:sldMk cId="188205603" sldId="259"/>
            <ac:spMk id="14" creationId="{E7CC76D4-3DF6-4191-9FA0-8212B9C6F9C1}"/>
          </ac:spMkLst>
        </pc:spChg>
        <pc:spChg chg="del">
          <ac:chgData name="Sanders Wang" userId="089d73b8-785c-4012-b931-81c632b6c9c7" providerId="ADAL" clId="{025DB095-BD76-41C2-83C5-4F219DF2B01E}" dt="2021-03-31T07:49:12.307" v="1270" actId="478"/>
          <ac:spMkLst>
            <pc:docMk/>
            <pc:sldMk cId="188205603" sldId="259"/>
            <ac:spMk id="15" creationId="{E2F7B04F-C9E8-439B-B694-68E4A353DD57}"/>
          </ac:spMkLst>
        </pc:spChg>
        <pc:spChg chg="del">
          <ac:chgData name="Sanders Wang" userId="089d73b8-785c-4012-b931-81c632b6c9c7" providerId="ADAL" clId="{025DB095-BD76-41C2-83C5-4F219DF2B01E}" dt="2021-03-31T07:49:12.307" v="1270" actId="478"/>
          <ac:spMkLst>
            <pc:docMk/>
            <pc:sldMk cId="188205603" sldId="259"/>
            <ac:spMk id="18" creationId="{F80B8121-3F63-4C06-AC6C-8E3DCC8946CC}"/>
          </ac:spMkLst>
        </pc:spChg>
        <pc:spChg chg="del">
          <ac:chgData name="Sanders Wang" userId="089d73b8-785c-4012-b931-81c632b6c9c7" providerId="ADAL" clId="{025DB095-BD76-41C2-83C5-4F219DF2B01E}" dt="2021-03-31T07:49:12.307" v="1270" actId="478"/>
          <ac:spMkLst>
            <pc:docMk/>
            <pc:sldMk cId="188205603" sldId="259"/>
            <ac:spMk id="19" creationId="{F5DFA802-82DD-43E4-AA4C-3AB9A3A28011}"/>
          </ac:spMkLst>
        </pc:spChg>
        <pc:spChg chg="del">
          <ac:chgData name="Sanders Wang" userId="089d73b8-785c-4012-b931-81c632b6c9c7" providerId="ADAL" clId="{025DB095-BD76-41C2-83C5-4F219DF2B01E}" dt="2021-03-31T07:49:12.307" v="1270" actId="478"/>
          <ac:spMkLst>
            <pc:docMk/>
            <pc:sldMk cId="188205603" sldId="259"/>
            <ac:spMk id="20" creationId="{90A73658-8769-4F72-BE10-9C801ED2C478}"/>
          </ac:spMkLst>
        </pc:spChg>
        <pc:spChg chg="del">
          <ac:chgData name="Sanders Wang" userId="089d73b8-785c-4012-b931-81c632b6c9c7" providerId="ADAL" clId="{025DB095-BD76-41C2-83C5-4F219DF2B01E}" dt="2021-03-31T07:49:55.486" v="1283" actId="478"/>
          <ac:spMkLst>
            <pc:docMk/>
            <pc:sldMk cId="188205603" sldId="259"/>
            <ac:spMk id="23" creationId="{69514696-EB15-4BD2-90DA-8869EC4D5410}"/>
          </ac:spMkLst>
        </pc:spChg>
        <pc:spChg chg="del">
          <ac:chgData name="Sanders Wang" userId="089d73b8-785c-4012-b931-81c632b6c9c7" providerId="ADAL" clId="{025DB095-BD76-41C2-83C5-4F219DF2B01E}" dt="2021-03-31T07:49:12.307" v="1270" actId="478"/>
          <ac:spMkLst>
            <pc:docMk/>
            <pc:sldMk cId="188205603" sldId="259"/>
            <ac:spMk id="40" creationId="{2195612E-9FC8-4795-AAF4-194954670333}"/>
          </ac:spMkLst>
        </pc:spChg>
        <pc:spChg chg="del">
          <ac:chgData name="Sanders Wang" userId="089d73b8-785c-4012-b931-81c632b6c9c7" providerId="ADAL" clId="{025DB095-BD76-41C2-83C5-4F219DF2B01E}" dt="2021-03-31T07:49:12.307" v="1270" actId="478"/>
          <ac:spMkLst>
            <pc:docMk/>
            <pc:sldMk cId="188205603" sldId="259"/>
            <ac:spMk id="41" creationId="{C02AC4E8-71C7-4818-9E79-F58AE069469F}"/>
          </ac:spMkLst>
        </pc:spChg>
        <pc:spChg chg="del">
          <ac:chgData name="Sanders Wang" userId="089d73b8-785c-4012-b931-81c632b6c9c7" providerId="ADAL" clId="{025DB095-BD76-41C2-83C5-4F219DF2B01E}" dt="2021-03-31T07:49:12.307" v="1270" actId="478"/>
          <ac:spMkLst>
            <pc:docMk/>
            <pc:sldMk cId="188205603" sldId="259"/>
            <ac:spMk id="42" creationId="{1D32F323-47F1-43A5-8458-E0BAE16C48F6}"/>
          </ac:spMkLst>
        </pc:spChg>
        <pc:spChg chg="del">
          <ac:chgData name="Sanders Wang" userId="089d73b8-785c-4012-b931-81c632b6c9c7" providerId="ADAL" clId="{025DB095-BD76-41C2-83C5-4F219DF2B01E}" dt="2021-03-31T07:49:12.307" v="1270" actId="478"/>
          <ac:spMkLst>
            <pc:docMk/>
            <pc:sldMk cId="188205603" sldId="259"/>
            <ac:spMk id="49" creationId="{9D7CBC53-0F58-4095-BBB8-FC38F9BA18F6}"/>
          </ac:spMkLst>
        </pc:spChg>
        <pc:spChg chg="mod">
          <ac:chgData name="Sanders Wang" userId="089d73b8-785c-4012-b931-81c632b6c9c7" providerId="ADAL" clId="{025DB095-BD76-41C2-83C5-4F219DF2B01E}" dt="2021-03-31T08:31:35.147" v="1413" actId="1036"/>
          <ac:spMkLst>
            <pc:docMk/>
            <pc:sldMk cId="188205603" sldId="259"/>
            <ac:spMk id="54" creationId="{93D58230-4B88-4E0F-845F-8EF9D8A7D0FF}"/>
          </ac:spMkLst>
        </pc:spChg>
        <pc:spChg chg="mod">
          <ac:chgData name="Sanders Wang" userId="089d73b8-785c-4012-b931-81c632b6c9c7" providerId="ADAL" clId="{025DB095-BD76-41C2-83C5-4F219DF2B01E}" dt="2021-03-31T08:41:38.635" v="1564" actId="1035"/>
          <ac:spMkLst>
            <pc:docMk/>
            <pc:sldMk cId="188205603" sldId="259"/>
            <ac:spMk id="56" creationId="{3DF8D137-663B-4627-B54D-2EF505302DC8}"/>
          </ac:spMkLst>
        </pc:spChg>
        <pc:spChg chg="mod">
          <ac:chgData name="Sanders Wang" userId="089d73b8-785c-4012-b931-81c632b6c9c7" providerId="ADAL" clId="{025DB095-BD76-41C2-83C5-4F219DF2B01E}" dt="2021-03-31T08:42:19.477" v="1598" actId="1035"/>
          <ac:spMkLst>
            <pc:docMk/>
            <pc:sldMk cId="188205603" sldId="259"/>
            <ac:spMk id="59" creationId="{EA866BB7-279B-4972-8038-D625BD388AC3}"/>
          </ac:spMkLst>
        </pc:spChg>
        <pc:spChg chg="del">
          <ac:chgData name="Sanders Wang" userId="089d73b8-785c-4012-b931-81c632b6c9c7" providerId="ADAL" clId="{025DB095-BD76-41C2-83C5-4F219DF2B01E}" dt="2021-03-31T07:49:12.307" v="1270" actId="478"/>
          <ac:spMkLst>
            <pc:docMk/>
            <pc:sldMk cId="188205603" sldId="259"/>
            <ac:spMk id="60" creationId="{1A5DCF72-7B53-4B05-98B2-EED8961A45DB}"/>
          </ac:spMkLst>
        </pc:spChg>
        <pc:spChg chg="del">
          <ac:chgData name="Sanders Wang" userId="089d73b8-785c-4012-b931-81c632b6c9c7" providerId="ADAL" clId="{025DB095-BD76-41C2-83C5-4F219DF2B01E}" dt="2021-03-31T07:49:12.307" v="1270" actId="478"/>
          <ac:spMkLst>
            <pc:docMk/>
            <pc:sldMk cId="188205603" sldId="259"/>
            <ac:spMk id="61" creationId="{524DC2CC-718D-4AE9-9EB8-3A5CCDFC5B55}"/>
          </ac:spMkLst>
        </pc:spChg>
        <pc:spChg chg="del">
          <ac:chgData name="Sanders Wang" userId="089d73b8-785c-4012-b931-81c632b6c9c7" providerId="ADAL" clId="{025DB095-BD76-41C2-83C5-4F219DF2B01E}" dt="2021-03-31T07:49:12.307" v="1270" actId="478"/>
          <ac:spMkLst>
            <pc:docMk/>
            <pc:sldMk cId="188205603" sldId="259"/>
            <ac:spMk id="64" creationId="{A29F3165-C0FC-4786-8466-BAF3EE8B5E2E}"/>
          </ac:spMkLst>
        </pc:spChg>
        <pc:spChg chg="del">
          <ac:chgData name="Sanders Wang" userId="089d73b8-785c-4012-b931-81c632b6c9c7" providerId="ADAL" clId="{025DB095-BD76-41C2-83C5-4F219DF2B01E}" dt="2021-03-31T07:49:12.307" v="1270" actId="478"/>
          <ac:spMkLst>
            <pc:docMk/>
            <pc:sldMk cId="188205603" sldId="259"/>
            <ac:spMk id="66" creationId="{72255499-814D-40CF-B6C6-14CFCF0FA47B}"/>
          </ac:spMkLst>
        </pc:spChg>
        <pc:spChg chg="del">
          <ac:chgData name="Sanders Wang" userId="089d73b8-785c-4012-b931-81c632b6c9c7" providerId="ADAL" clId="{025DB095-BD76-41C2-83C5-4F219DF2B01E}" dt="2021-03-31T07:49:12.307" v="1270" actId="478"/>
          <ac:spMkLst>
            <pc:docMk/>
            <pc:sldMk cId="188205603" sldId="259"/>
            <ac:spMk id="67" creationId="{C486D69F-72AB-47B8-A8B3-6622FF0D24BA}"/>
          </ac:spMkLst>
        </pc:spChg>
        <pc:spChg chg="del">
          <ac:chgData name="Sanders Wang" userId="089d73b8-785c-4012-b931-81c632b6c9c7" providerId="ADAL" clId="{025DB095-BD76-41C2-83C5-4F219DF2B01E}" dt="2021-03-31T07:49:12.307" v="1270" actId="478"/>
          <ac:spMkLst>
            <pc:docMk/>
            <pc:sldMk cId="188205603" sldId="259"/>
            <ac:spMk id="71" creationId="{FE5D6E10-5CDB-46C4-A733-64FB9DEC839C}"/>
          </ac:spMkLst>
        </pc:spChg>
        <pc:spChg chg="del">
          <ac:chgData name="Sanders Wang" userId="089d73b8-785c-4012-b931-81c632b6c9c7" providerId="ADAL" clId="{025DB095-BD76-41C2-83C5-4F219DF2B01E}" dt="2021-03-31T07:49:12.307" v="1270" actId="478"/>
          <ac:spMkLst>
            <pc:docMk/>
            <pc:sldMk cId="188205603" sldId="259"/>
            <ac:spMk id="84" creationId="{2A2CC632-47A5-4308-863F-F0A57CD2AFA5}"/>
          </ac:spMkLst>
        </pc:spChg>
        <pc:spChg chg="del">
          <ac:chgData name="Sanders Wang" userId="089d73b8-785c-4012-b931-81c632b6c9c7" providerId="ADAL" clId="{025DB095-BD76-41C2-83C5-4F219DF2B01E}" dt="2021-03-31T07:49:35.232" v="1276" actId="478"/>
          <ac:spMkLst>
            <pc:docMk/>
            <pc:sldMk cId="188205603" sldId="259"/>
            <ac:spMk id="88" creationId="{629A8A50-12ED-4DC3-82E5-D5B06D28A70B}"/>
          </ac:spMkLst>
        </pc:spChg>
        <pc:spChg chg="mod">
          <ac:chgData name="Sanders Wang" userId="089d73b8-785c-4012-b931-81c632b6c9c7" providerId="ADAL" clId="{025DB095-BD76-41C2-83C5-4F219DF2B01E}" dt="2021-03-31T08:31:35.147" v="1413" actId="1036"/>
          <ac:spMkLst>
            <pc:docMk/>
            <pc:sldMk cId="188205603" sldId="259"/>
            <ac:spMk id="90" creationId="{23762D8D-EBDE-4244-8644-A573B7A089F1}"/>
          </ac:spMkLst>
        </pc:spChg>
        <pc:spChg chg="mod">
          <ac:chgData name="Sanders Wang" userId="089d73b8-785c-4012-b931-81c632b6c9c7" providerId="ADAL" clId="{025DB095-BD76-41C2-83C5-4F219DF2B01E}" dt="2021-03-31T08:31:35.147" v="1413" actId="1036"/>
          <ac:spMkLst>
            <pc:docMk/>
            <pc:sldMk cId="188205603" sldId="259"/>
            <ac:spMk id="92" creationId="{A729D4D4-182F-4ACE-A8D6-794DFE65A785}"/>
          </ac:spMkLst>
        </pc:spChg>
        <pc:spChg chg="mod">
          <ac:chgData name="Sanders Wang" userId="089d73b8-785c-4012-b931-81c632b6c9c7" providerId="ADAL" clId="{025DB095-BD76-41C2-83C5-4F219DF2B01E}" dt="2021-03-31T08:31:35.147" v="1413" actId="1036"/>
          <ac:spMkLst>
            <pc:docMk/>
            <pc:sldMk cId="188205603" sldId="259"/>
            <ac:spMk id="96" creationId="{0F3ADC82-A0AF-44DC-A16A-2478C169E9BC}"/>
          </ac:spMkLst>
        </pc:spChg>
        <pc:spChg chg="mod">
          <ac:chgData name="Sanders Wang" userId="089d73b8-785c-4012-b931-81c632b6c9c7" providerId="ADAL" clId="{025DB095-BD76-41C2-83C5-4F219DF2B01E}" dt="2021-03-31T08:31:35.147" v="1413" actId="1036"/>
          <ac:spMkLst>
            <pc:docMk/>
            <pc:sldMk cId="188205603" sldId="259"/>
            <ac:spMk id="103" creationId="{AD2F0D9B-76AF-4C1A-9D2D-1AD603E02B2E}"/>
          </ac:spMkLst>
        </pc:spChg>
        <pc:spChg chg="del">
          <ac:chgData name="Sanders Wang" userId="089d73b8-785c-4012-b931-81c632b6c9c7" providerId="ADAL" clId="{025DB095-BD76-41C2-83C5-4F219DF2B01E}" dt="2021-03-31T07:49:12.307" v="1270" actId="478"/>
          <ac:spMkLst>
            <pc:docMk/>
            <pc:sldMk cId="188205603" sldId="259"/>
            <ac:spMk id="104" creationId="{D9AD05BE-9651-4F53-9E3D-337905F7C85A}"/>
          </ac:spMkLst>
        </pc:spChg>
        <pc:spChg chg="mod">
          <ac:chgData name="Sanders Wang" userId="089d73b8-785c-4012-b931-81c632b6c9c7" providerId="ADAL" clId="{025DB095-BD76-41C2-83C5-4F219DF2B01E}" dt="2021-03-31T08:41:38.635" v="1564" actId="1035"/>
          <ac:spMkLst>
            <pc:docMk/>
            <pc:sldMk cId="188205603" sldId="259"/>
            <ac:spMk id="107" creationId="{7F3DE87C-7DF7-4147-96B6-1A4A5A6D50B3}"/>
          </ac:spMkLst>
        </pc:spChg>
        <pc:spChg chg="mod">
          <ac:chgData name="Sanders Wang" userId="089d73b8-785c-4012-b931-81c632b6c9c7" providerId="ADAL" clId="{025DB095-BD76-41C2-83C5-4F219DF2B01E}" dt="2021-03-31T08:41:38.635" v="1564" actId="1035"/>
          <ac:spMkLst>
            <pc:docMk/>
            <pc:sldMk cId="188205603" sldId="259"/>
            <ac:spMk id="108" creationId="{7C0F963F-AE97-4F6D-B807-E00D4491BD5D}"/>
          </ac:spMkLst>
        </pc:spChg>
        <pc:spChg chg="add del mod">
          <ac:chgData name="Sanders Wang" userId="089d73b8-785c-4012-b931-81c632b6c9c7" providerId="ADAL" clId="{025DB095-BD76-41C2-83C5-4F219DF2B01E}" dt="2021-03-31T08:29:49.929" v="1358"/>
          <ac:spMkLst>
            <pc:docMk/>
            <pc:sldMk cId="188205603" sldId="259"/>
            <ac:spMk id="116" creationId="{733B7A08-093C-43E5-B82E-873F51F12477}"/>
          </ac:spMkLst>
        </pc:spChg>
        <pc:spChg chg="add del mod">
          <ac:chgData name="Sanders Wang" userId="089d73b8-785c-4012-b931-81c632b6c9c7" providerId="ADAL" clId="{025DB095-BD76-41C2-83C5-4F219DF2B01E}" dt="2021-03-31T08:30:37.932" v="1366" actId="478"/>
          <ac:spMkLst>
            <pc:docMk/>
            <pc:sldMk cId="188205603" sldId="259"/>
            <ac:spMk id="117" creationId="{346EBEC7-F351-40B1-ABEB-9CEF714E681E}"/>
          </ac:spMkLst>
        </pc:spChg>
        <pc:spChg chg="add mod">
          <ac:chgData name="Sanders Wang" userId="089d73b8-785c-4012-b931-81c632b6c9c7" providerId="ADAL" clId="{025DB095-BD76-41C2-83C5-4F219DF2B01E}" dt="2021-03-31T08:33:18.311" v="1426" actId="1076"/>
          <ac:spMkLst>
            <pc:docMk/>
            <pc:sldMk cId="188205603" sldId="259"/>
            <ac:spMk id="118" creationId="{72F9E9C0-2C0A-4E56-B4F3-2B8900008EC3}"/>
          </ac:spMkLst>
        </pc:spChg>
        <pc:spChg chg="add mod">
          <ac:chgData name="Sanders Wang" userId="089d73b8-785c-4012-b931-81c632b6c9c7" providerId="ADAL" clId="{025DB095-BD76-41C2-83C5-4F219DF2B01E}" dt="2021-03-31T08:34:55.798" v="1435" actId="207"/>
          <ac:spMkLst>
            <pc:docMk/>
            <pc:sldMk cId="188205603" sldId="259"/>
            <ac:spMk id="119" creationId="{DA9839DD-8CAD-4FA0-A913-5BA1B9C6F745}"/>
          </ac:spMkLst>
        </pc:spChg>
        <pc:spChg chg="add mod">
          <ac:chgData name="Sanders Wang" userId="089d73b8-785c-4012-b931-81c632b6c9c7" providerId="ADAL" clId="{025DB095-BD76-41C2-83C5-4F219DF2B01E}" dt="2021-03-31T08:34:55.798" v="1435" actId="207"/>
          <ac:spMkLst>
            <pc:docMk/>
            <pc:sldMk cId="188205603" sldId="259"/>
            <ac:spMk id="120" creationId="{9EEEFFAB-A34B-4132-8146-17BB87E2134D}"/>
          </ac:spMkLst>
        </pc:spChg>
        <pc:spChg chg="add mod">
          <ac:chgData name="Sanders Wang" userId="089d73b8-785c-4012-b931-81c632b6c9c7" providerId="ADAL" clId="{025DB095-BD76-41C2-83C5-4F219DF2B01E}" dt="2021-03-31T08:33:18.311" v="1426" actId="1076"/>
          <ac:spMkLst>
            <pc:docMk/>
            <pc:sldMk cId="188205603" sldId="259"/>
            <ac:spMk id="122" creationId="{600725A9-B1EE-4169-B6CD-6EA5D0F12A83}"/>
          </ac:spMkLst>
        </pc:spChg>
        <pc:spChg chg="mod">
          <ac:chgData name="Sanders Wang" userId="089d73b8-785c-4012-b931-81c632b6c9c7" providerId="ADAL" clId="{025DB095-BD76-41C2-83C5-4F219DF2B01E}" dt="2021-03-31T08:42:19.477" v="1598" actId="1035"/>
          <ac:spMkLst>
            <pc:docMk/>
            <pc:sldMk cId="188205603" sldId="259"/>
            <ac:spMk id="138" creationId="{7788E96C-FA60-4CE1-8251-78AF0FDE233E}"/>
          </ac:spMkLst>
        </pc:spChg>
        <pc:spChg chg="mod">
          <ac:chgData name="Sanders Wang" userId="089d73b8-785c-4012-b931-81c632b6c9c7" providerId="ADAL" clId="{025DB095-BD76-41C2-83C5-4F219DF2B01E}" dt="2021-03-31T08:48:01.175" v="1673" actId="1076"/>
          <ac:spMkLst>
            <pc:docMk/>
            <pc:sldMk cId="188205603" sldId="259"/>
            <ac:spMk id="139" creationId="{6EBC3684-1779-4B50-A0CC-3C32FA22577D}"/>
          </ac:spMkLst>
        </pc:spChg>
        <pc:spChg chg="mod">
          <ac:chgData name="Sanders Wang" userId="089d73b8-785c-4012-b931-81c632b6c9c7" providerId="ADAL" clId="{025DB095-BD76-41C2-83C5-4F219DF2B01E}" dt="2021-03-31T08:48:01.175" v="1673" actId="1076"/>
          <ac:spMkLst>
            <pc:docMk/>
            <pc:sldMk cId="188205603" sldId="259"/>
            <ac:spMk id="140" creationId="{E35A1E75-214B-4404-860B-15ABD69458B8}"/>
          </ac:spMkLst>
        </pc:spChg>
        <pc:spChg chg="del">
          <ac:chgData name="Sanders Wang" userId="089d73b8-785c-4012-b931-81c632b6c9c7" providerId="ADAL" clId="{025DB095-BD76-41C2-83C5-4F219DF2B01E}" dt="2021-03-31T07:49:31.773" v="1275" actId="478"/>
          <ac:spMkLst>
            <pc:docMk/>
            <pc:sldMk cId="188205603" sldId="259"/>
            <ac:spMk id="141" creationId="{89548AA6-8882-4F6B-A877-D014DF3AE704}"/>
          </ac:spMkLst>
        </pc:spChg>
        <pc:spChg chg="add mod">
          <ac:chgData name="Sanders Wang" userId="089d73b8-785c-4012-b931-81c632b6c9c7" providerId="ADAL" clId="{025DB095-BD76-41C2-83C5-4F219DF2B01E}" dt="2021-03-31T08:51:39.747" v="1772" actId="14100"/>
          <ac:spMkLst>
            <pc:docMk/>
            <pc:sldMk cId="188205603" sldId="259"/>
            <ac:spMk id="155" creationId="{8F6EFD20-8B10-4225-AF7F-072BA6D88098}"/>
          </ac:spMkLst>
        </pc:spChg>
        <pc:spChg chg="add mod">
          <ac:chgData name="Sanders Wang" userId="089d73b8-785c-4012-b931-81c632b6c9c7" providerId="ADAL" clId="{025DB095-BD76-41C2-83C5-4F219DF2B01E}" dt="2021-03-31T08:52:27.207" v="1779" actId="1076"/>
          <ac:spMkLst>
            <pc:docMk/>
            <pc:sldMk cId="188205603" sldId="259"/>
            <ac:spMk id="160" creationId="{04387575-EC06-4558-8FCA-4C7E8BC9B92D}"/>
          </ac:spMkLst>
        </pc:spChg>
        <pc:spChg chg="add mod">
          <ac:chgData name="Sanders Wang" userId="089d73b8-785c-4012-b931-81c632b6c9c7" providerId="ADAL" clId="{025DB095-BD76-41C2-83C5-4F219DF2B01E}" dt="2021-03-31T08:48:47.696" v="1708" actId="1038"/>
          <ac:spMkLst>
            <pc:docMk/>
            <pc:sldMk cId="188205603" sldId="259"/>
            <ac:spMk id="161" creationId="{7BD1C626-8599-4B9C-836E-DEB252C516EA}"/>
          </ac:spMkLst>
        </pc:spChg>
        <pc:spChg chg="add mod">
          <ac:chgData name="Sanders Wang" userId="089d73b8-785c-4012-b931-81c632b6c9c7" providerId="ADAL" clId="{025DB095-BD76-41C2-83C5-4F219DF2B01E}" dt="2021-03-31T08:53:27.617" v="1790" actId="1036"/>
          <ac:spMkLst>
            <pc:docMk/>
            <pc:sldMk cId="188205603" sldId="259"/>
            <ac:spMk id="162" creationId="{49C197F5-C6CE-4AA5-B43E-ADCFCB2CE329}"/>
          </ac:spMkLst>
        </pc:spChg>
        <pc:spChg chg="add mod">
          <ac:chgData name="Sanders Wang" userId="089d73b8-785c-4012-b931-81c632b6c9c7" providerId="ADAL" clId="{025DB095-BD76-41C2-83C5-4F219DF2B01E}" dt="2021-03-31T08:41:15.892" v="1539" actId="571"/>
          <ac:spMkLst>
            <pc:docMk/>
            <pc:sldMk cId="188205603" sldId="259"/>
            <ac:spMk id="163" creationId="{70C61D40-87B6-44F2-892A-CD6A9E852266}"/>
          </ac:spMkLst>
        </pc:spChg>
        <pc:spChg chg="add mod">
          <ac:chgData name="Sanders Wang" userId="089d73b8-785c-4012-b931-81c632b6c9c7" providerId="ADAL" clId="{025DB095-BD76-41C2-83C5-4F219DF2B01E}" dt="2021-03-31T08:41:15.892" v="1539" actId="571"/>
          <ac:spMkLst>
            <pc:docMk/>
            <pc:sldMk cId="188205603" sldId="259"/>
            <ac:spMk id="164" creationId="{56C94358-2CB7-4AED-9D4B-69F26E296163}"/>
          </ac:spMkLst>
        </pc:spChg>
        <pc:spChg chg="add mod">
          <ac:chgData name="Sanders Wang" userId="089d73b8-785c-4012-b931-81c632b6c9c7" providerId="ADAL" clId="{025DB095-BD76-41C2-83C5-4F219DF2B01E}" dt="2021-03-31T09:05:55.410" v="1900" actId="1038"/>
          <ac:spMkLst>
            <pc:docMk/>
            <pc:sldMk cId="188205603" sldId="259"/>
            <ac:spMk id="168" creationId="{4308C9DA-6EB2-460F-852F-7E1C2B727AA5}"/>
          </ac:spMkLst>
        </pc:spChg>
        <pc:spChg chg="add mod">
          <ac:chgData name="Sanders Wang" userId="089d73b8-785c-4012-b931-81c632b6c9c7" providerId="ADAL" clId="{025DB095-BD76-41C2-83C5-4F219DF2B01E}" dt="2021-03-31T09:06:36.029" v="1916" actId="1037"/>
          <ac:spMkLst>
            <pc:docMk/>
            <pc:sldMk cId="188205603" sldId="259"/>
            <ac:spMk id="169" creationId="{E6B9A44B-D0DA-4CAC-A059-531877B1AE51}"/>
          </ac:spMkLst>
        </pc:spChg>
        <pc:spChg chg="add del mod">
          <ac:chgData name="Sanders Wang" userId="089d73b8-785c-4012-b931-81c632b6c9c7" providerId="ADAL" clId="{025DB095-BD76-41C2-83C5-4F219DF2B01E}" dt="2021-03-31T09:04:59.987" v="1876" actId="478"/>
          <ac:spMkLst>
            <pc:docMk/>
            <pc:sldMk cId="188205603" sldId="259"/>
            <ac:spMk id="198" creationId="{80A19029-F316-426A-88D3-52D26008B9F8}"/>
          </ac:spMkLst>
        </pc:spChg>
        <pc:spChg chg="add mod">
          <ac:chgData name="Sanders Wang" userId="089d73b8-785c-4012-b931-81c632b6c9c7" providerId="ADAL" clId="{025DB095-BD76-41C2-83C5-4F219DF2B01E}" dt="2021-03-31T09:25:59.630" v="2047" actId="20577"/>
          <ac:spMkLst>
            <pc:docMk/>
            <pc:sldMk cId="188205603" sldId="259"/>
            <ac:spMk id="216" creationId="{4C9C0D4F-58A2-4907-8F3C-D678C94707AF}"/>
          </ac:spMkLst>
        </pc:spChg>
        <pc:grpChg chg="mod">
          <ac:chgData name="Sanders Wang" userId="089d73b8-785c-4012-b931-81c632b6c9c7" providerId="ADAL" clId="{025DB095-BD76-41C2-83C5-4F219DF2B01E}" dt="2021-03-31T08:31:35.147" v="1413" actId="1036"/>
          <ac:grpSpMkLst>
            <pc:docMk/>
            <pc:sldMk cId="188205603" sldId="259"/>
            <ac:grpSpMk id="36" creationId="{263503B1-D98A-4070-BFCC-323E4344F374}"/>
          </ac:grpSpMkLst>
        </pc:grpChg>
        <pc:grpChg chg="mod">
          <ac:chgData name="Sanders Wang" userId="089d73b8-785c-4012-b931-81c632b6c9c7" providerId="ADAL" clId="{025DB095-BD76-41C2-83C5-4F219DF2B01E}" dt="2021-03-31T08:31:35.147" v="1413" actId="1036"/>
          <ac:grpSpMkLst>
            <pc:docMk/>
            <pc:sldMk cId="188205603" sldId="259"/>
            <ac:grpSpMk id="43" creationId="{7E459F38-CEEE-4724-BB6B-2E8B102C5043}"/>
          </ac:grpSpMkLst>
        </pc:grpChg>
        <pc:picChg chg="del">
          <ac:chgData name="Sanders Wang" userId="089d73b8-785c-4012-b931-81c632b6c9c7" providerId="ADAL" clId="{025DB095-BD76-41C2-83C5-4F219DF2B01E}" dt="2021-03-31T07:49:12.307" v="1270" actId="478"/>
          <ac:picMkLst>
            <pc:docMk/>
            <pc:sldMk cId="188205603" sldId="259"/>
            <ac:picMk id="6" creationId="{036C5C0B-840A-44DF-8CA3-91023E22717A}"/>
          </ac:picMkLst>
        </pc:picChg>
        <pc:picChg chg="del">
          <ac:chgData name="Sanders Wang" userId="089d73b8-785c-4012-b931-81c632b6c9c7" providerId="ADAL" clId="{025DB095-BD76-41C2-83C5-4F219DF2B01E}" dt="2021-03-31T07:49:12.307" v="1270" actId="478"/>
          <ac:picMkLst>
            <pc:docMk/>
            <pc:sldMk cId="188205603" sldId="259"/>
            <ac:picMk id="8" creationId="{2A8059F9-B59B-4D85-81D0-8BE5F934002E}"/>
          </ac:picMkLst>
        </pc:picChg>
        <pc:picChg chg="del">
          <ac:chgData name="Sanders Wang" userId="089d73b8-785c-4012-b931-81c632b6c9c7" providerId="ADAL" clId="{025DB095-BD76-41C2-83C5-4F219DF2B01E}" dt="2021-03-31T07:49:55.486" v="1283" actId="478"/>
          <ac:picMkLst>
            <pc:docMk/>
            <pc:sldMk cId="188205603" sldId="259"/>
            <ac:picMk id="22" creationId="{57FC183C-3451-437E-AFD6-325BDF2CB257}"/>
          </ac:picMkLst>
        </pc:picChg>
        <pc:picChg chg="del">
          <ac:chgData name="Sanders Wang" userId="089d73b8-785c-4012-b931-81c632b6c9c7" providerId="ADAL" clId="{025DB095-BD76-41C2-83C5-4F219DF2B01E}" dt="2021-03-31T07:49:31.773" v="1275" actId="478"/>
          <ac:picMkLst>
            <pc:docMk/>
            <pc:sldMk cId="188205603" sldId="259"/>
            <ac:picMk id="28" creationId="{A468C71A-CACF-4F39-8BC8-9DF2585697DB}"/>
          </ac:picMkLst>
        </pc:picChg>
        <pc:picChg chg="mod">
          <ac:chgData name="Sanders Wang" userId="089d73b8-785c-4012-b931-81c632b6c9c7" providerId="ADAL" clId="{025DB095-BD76-41C2-83C5-4F219DF2B01E}" dt="2021-03-31T08:31:35.147" v="1413" actId="1036"/>
          <ac:picMkLst>
            <pc:docMk/>
            <pc:sldMk cId="188205603" sldId="259"/>
            <ac:picMk id="32" creationId="{BDCAA298-4648-4025-8361-D6E70E600C7E}"/>
          </ac:picMkLst>
        </pc:picChg>
        <pc:picChg chg="mod">
          <ac:chgData name="Sanders Wang" userId="089d73b8-785c-4012-b931-81c632b6c9c7" providerId="ADAL" clId="{025DB095-BD76-41C2-83C5-4F219DF2B01E}" dt="2021-03-31T08:31:35.147" v="1413" actId="1036"/>
          <ac:picMkLst>
            <pc:docMk/>
            <pc:sldMk cId="188205603" sldId="259"/>
            <ac:picMk id="34" creationId="{A467C330-BA23-401D-8BC3-607A663CFDE3}"/>
          </ac:picMkLst>
        </pc:picChg>
        <pc:picChg chg="del">
          <ac:chgData name="Sanders Wang" userId="089d73b8-785c-4012-b931-81c632b6c9c7" providerId="ADAL" clId="{025DB095-BD76-41C2-83C5-4F219DF2B01E}" dt="2021-03-31T07:49:12.307" v="1270" actId="478"/>
          <ac:picMkLst>
            <pc:docMk/>
            <pc:sldMk cId="188205603" sldId="259"/>
            <ac:picMk id="37" creationId="{8BF4FDE8-17F5-4315-A86F-BCAA5397BB00}"/>
          </ac:picMkLst>
        </pc:picChg>
        <pc:picChg chg="del">
          <ac:chgData name="Sanders Wang" userId="089d73b8-785c-4012-b931-81c632b6c9c7" providerId="ADAL" clId="{025DB095-BD76-41C2-83C5-4F219DF2B01E}" dt="2021-03-31T07:49:12.307" v="1270" actId="478"/>
          <ac:picMkLst>
            <pc:docMk/>
            <pc:sldMk cId="188205603" sldId="259"/>
            <ac:picMk id="39" creationId="{045D313F-7209-4C86-93D3-EA355B767EDC}"/>
          </ac:picMkLst>
        </pc:picChg>
        <pc:picChg chg="mod">
          <ac:chgData name="Sanders Wang" userId="089d73b8-785c-4012-b931-81c632b6c9c7" providerId="ADAL" clId="{025DB095-BD76-41C2-83C5-4F219DF2B01E}" dt="2021-03-31T08:41:38.635" v="1564" actId="1035"/>
          <ac:picMkLst>
            <pc:docMk/>
            <pc:sldMk cId="188205603" sldId="259"/>
            <ac:picMk id="45" creationId="{AC5A8BD8-5463-4AEF-96C9-3514D71BEE9C}"/>
          </ac:picMkLst>
        </pc:picChg>
        <pc:picChg chg="del">
          <ac:chgData name="Sanders Wang" userId="089d73b8-785c-4012-b931-81c632b6c9c7" providerId="ADAL" clId="{025DB095-BD76-41C2-83C5-4F219DF2B01E}" dt="2021-03-31T07:49:12.307" v="1270" actId="478"/>
          <ac:picMkLst>
            <pc:docMk/>
            <pc:sldMk cId="188205603" sldId="259"/>
            <ac:picMk id="46" creationId="{6E227231-C679-40D4-948D-182F6CED4328}"/>
          </ac:picMkLst>
        </pc:picChg>
        <pc:picChg chg="del">
          <ac:chgData name="Sanders Wang" userId="089d73b8-785c-4012-b931-81c632b6c9c7" providerId="ADAL" clId="{025DB095-BD76-41C2-83C5-4F219DF2B01E}" dt="2021-03-31T07:49:12.307" v="1270" actId="478"/>
          <ac:picMkLst>
            <pc:docMk/>
            <pc:sldMk cId="188205603" sldId="259"/>
            <ac:picMk id="48" creationId="{F27B78FB-3D71-40F5-B632-D16BCF6777D8}"/>
          </ac:picMkLst>
        </pc:picChg>
        <pc:picChg chg="del">
          <ac:chgData name="Sanders Wang" userId="089d73b8-785c-4012-b931-81c632b6c9c7" providerId="ADAL" clId="{025DB095-BD76-41C2-83C5-4F219DF2B01E}" dt="2021-03-31T07:49:12.307" v="1270" actId="478"/>
          <ac:picMkLst>
            <pc:docMk/>
            <pc:sldMk cId="188205603" sldId="259"/>
            <ac:picMk id="63" creationId="{8F8DDA8B-E372-4804-B3B2-9FFA0F2ADD27}"/>
          </ac:picMkLst>
        </pc:picChg>
        <pc:picChg chg="del">
          <ac:chgData name="Sanders Wang" userId="089d73b8-785c-4012-b931-81c632b6c9c7" providerId="ADAL" clId="{025DB095-BD76-41C2-83C5-4F219DF2B01E}" dt="2021-03-31T07:49:12.307" v="1270" actId="478"/>
          <ac:picMkLst>
            <pc:docMk/>
            <pc:sldMk cId="188205603" sldId="259"/>
            <ac:picMk id="65" creationId="{5EC253EB-7D49-443E-AB25-7EF50D132751}"/>
          </ac:picMkLst>
        </pc:picChg>
        <pc:picChg chg="del">
          <ac:chgData name="Sanders Wang" userId="089d73b8-785c-4012-b931-81c632b6c9c7" providerId="ADAL" clId="{025DB095-BD76-41C2-83C5-4F219DF2B01E}" dt="2021-03-31T07:49:12.307" v="1270" actId="478"/>
          <ac:picMkLst>
            <pc:docMk/>
            <pc:sldMk cId="188205603" sldId="259"/>
            <ac:picMk id="69" creationId="{89A0027D-2251-40DE-BED8-E1A4953F2D49}"/>
          </ac:picMkLst>
        </pc:picChg>
        <pc:picChg chg="del">
          <ac:chgData name="Sanders Wang" userId="089d73b8-785c-4012-b931-81c632b6c9c7" providerId="ADAL" clId="{025DB095-BD76-41C2-83C5-4F219DF2B01E}" dt="2021-03-31T07:49:12.307" v="1270" actId="478"/>
          <ac:picMkLst>
            <pc:docMk/>
            <pc:sldMk cId="188205603" sldId="259"/>
            <ac:picMk id="70" creationId="{5F9C0C34-822F-4A25-B4CA-F23E025BBC52}"/>
          </ac:picMkLst>
        </pc:picChg>
        <pc:picChg chg="del">
          <ac:chgData name="Sanders Wang" userId="089d73b8-785c-4012-b931-81c632b6c9c7" providerId="ADAL" clId="{025DB095-BD76-41C2-83C5-4F219DF2B01E}" dt="2021-03-31T07:49:24.143" v="1272" actId="478"/>
          <ac:picMkLst>
            <pc:docMk/>
            <pc:sldMk cId="188205603" sldId="259"/>
            <ac:picMk id="72" creationId="{4E3CEE52-37D5-4A86-9EA8-685CC9F60F7F}"/>
          </ac:picMkLst>
        </pc:picChg>
        <pc:picChg chg="del">
          <ac:chgData name="Sanders Wang" userId="089d73b8-785c-4012-b931-81c632b6c9c7" providerId="ADAL" clId="{025DB095-BD76-41C2-83C5-4F219DF2B01E}" dt="2021-03-31T07:49:18.009" v="1271" actId="478"/>
          <ac:picMkLst>
            <pc:docMk/>
            <pc:sldMk cId="188205603" sldId="259"/>
            <ac:picMk id="73" creationId="{B02E42BB-F58F-4933-8D9F-9C0554B061E0}"/>
          </ac:picMkLst>
        </pc:picChg>
        <pc:picChg chg="del">
          <ac:chgData name="Sanders Wang" userId="089d73b8-785c-4012-b931-81c632b6c9c7" providerId="ADAL" clId="{025DB095-BD76-41C2-83C5-4F219DF2B01E}" dt="2021-03-31T07:49:18.009" v="1271" actId="478"/>
          <ac:picMkLst>
            <pc:docMk/>
            <pc:sldMk cId="188205603" sldId="259"/>
            <ac:picMk id="74" creationId="{60C96EF9-7DDB-4C40-ADDD-F96130C44013}"/>
          </ac:picMkLst>
        </pc:picChg>
        <pc:picChg chg="mod">
          <ac:chgData name="Sanders Wang" userId="089d73b8-785c-4012-b931-81c632b6c9c7" providerId="ADAL" clId="{025DB095-BD76-41C2-83C5-4F219DF2B01E}" dt="2021-03-31T08:41:38.635" v="1564" actId="1035"/>
          <ac:picMkLst>
            <pc:docMk/>
            <pc:sldMk cId="188205603" sldId="259"/>
            <ac:picMk id="77" creationId="{D120BA69-DC6E-4E47-AD34-C44FC563A958}"/>
          </ac:picMkLst>
        </pc:picChg>
        <pc:picChg chg="del">
          <ac:chgData name="Sanders Wang" userId="089d73b8-785c-4012-b931-81c632b6c9c7" providerId="ADAL" clId="{025DB095-BD76-41C2-83C5-4F219DF2B01E}" dt="2021-03-31T07:49:12.307" v="1270" actId="478"/>
          <ac:picMkLst>
            <pc:docMk/>
            <pc:sldMk cId="188205603" sldId="259"/>
            <ac:picMk id="82" creationId="{B6F45217-E5B6-4084-A1D2-258968826E98}"/>
          </ac:picMkLst>
        </pc:picChg>
        <pc:picChg chg="mod">
          <ac:chgData name="Sanders Wang" userId="089d73b8-785c-4012-b931-81c632b6c9c7" providerId="ADAL" clId="{025DB095-BD76-41C2-83C5-4F219DF2B01E}" dt="2021-03-31T08:41:38.635" v="1564" actId="1035"/>
          <ac:picMkLst>
            <pc:docMk/>
            <pc:sldMk cId="188205603" sldId="259"/>
            <ac:picMk id="83" creationId="{75513874-6782-4A16-82CD-0171AE7B8BC6}"/>
          </ac:picMkLst>
        </pc:picChg>
        <pc:picChg chg="del">
          <ac:chgData name="Sanders Wang" userId="089d73b8-785c-4012-b931-81c632b6c9c7" providerId="ADAL" clId="{025DB095-BD76-41C2-83C5-4F219DF2B01E}" dt="2021-03-31T07:49:12.307" v="1270" actId="478"/>
          <ac:picMkLst>
            <pc:docMk/>
            <pc:sldMk cId="188205603" sldId="259"/>
            <ac:picMk id="86" creationId="{FCC5C23E-B49A-49A0-90E6-E1E4E7ADA776}"/>
          </ac:picMkLst>
        </pc:picChg>
        <pc:picChg chg="mod">
          <ac:chgData name="Sanders Wang" userId="089d73b8-785c-4012-b931-81c632b6c9c7" providerId="ADAL" clId="{025DB095-BD76-41C2-83C5-4F219DF2B01E}" dt="2021-03-31T08:42:19.477" v="1598" actId="1035"/>
          <ac:picMkLst>
            <pc:docMk/>
            <pc:sldMk cId="188205603" sldId="259"/>
            <ac:picMk id="94" creationId="{BFCE193E-94B0-47A1-AA35-5B7563167B54}"/>
          </ac:picMkLst>
        </pc:picChg>
        <pc:picChg chg="mod">
          <ac:chgData name="Sanders Wang" userId="089d73b8-785c-4012-b931-81c632b6c9c7" providerId="ADAL" clId="{025DB095-BD76-41C2-83C5-4F219DF2B01E}" dt="2021-03-31T08:31:35.147" v="1413" actId="1036"/>
          <ac:picMkLst>
            <pc:docMk/>
            <pc:sldMk cId="188205603" sldId="259"/>
            <ac:picMk id="111" creationId="{41B3AF7F-73AC-4984-963A-4A1B4241DB41}"/>
          </ac:picMkLst>
        </pc:picChg>
        <pc:picChg chg="add mod">
          <ac:chgData name="Sanders Wang" userId="089d73b8-785c-4012-b931-81c632b6c9c7" providerId="ADAL" clId="{025DB095-BD76-41C2-83C5-4F219DF2B01E}" dt="2021-03-31T08:31:35.147" v="1413" actId="1036"/>
          <ac:picMkLst>
            <pc:docMk/>
            <pc:sldMk cId="188205603" sldId="259"/>
            <ac:picMk id="113" creationId="{B3DFB0FA-77C0-4935-8E8E-EFFD3F06CC66}"/>
          </ac:picMkLst>
        </pc:picChg>
        <pc:picChg chg="add mod">
          <ac:chgData name="Sanders Wang" userId="089d73b8-785c-4012-b931-81c632b6c9c7" providerId="ADAL" clId="{025DB095-BD76-41C2-83C5-4F219DF2B01E}" dt="2021-03-31T08:31:35.147" v="1413" actId="1036"/>
          <ac:picMkLst>
            <pc:docMk/>
            <pc:sldMk cId="188205603" sldId="259"/>
            <ac:picMk id="114" creationId="{7D29C397-21CB-4357-A476-96DFE15E40C8}"/>
          </ac:picMkLst>
        </pc:picChg>
        <pc:picChg chg="mod">
          <ac:chgData name="Sanders Wang" userId="089d73b8-785c-4012-b931-81c632b6c9c7" providerId="ADAL" clId="{025DB095-BD76-41C2-83C5-4F219DF2B01E}" dt="2021-03-31T08:48:01.175" v="1673" actId="1076"/>
          <ac:picMkLst>
            <pc:docMk/>
            <pc:sldMk cId="188205603" sldId="259"/>
            <ac:picMk id="121" creationId="{4179B7C1-0EA8-4BE4-A9CB-5EC459C720FD}"/>
          </ac:picMkLst>
        </pc:picChg>
        <pc:picChg chg="add mod">
          <ac:chgData name="Sanders Wang" userId="089d73b8-785c-4012-b931-81c632b6c9c7" providerId="ADAL" clId="{025DB095-BD76-41C2-83C5-4F219DF2B01E}" dt="2021-03-31T08:33:18.311" v="1426" actId="1076"/>
          <ac:picMkLst>
            <pc:docMk/>
            <pc:sldMk cId="188205603" sldId="259"/>
            <ac:picMk id="123" creationId="{B7236B17-412E-48B1-881A-3ED01C40DDB3}"/>
          </ac:picMkLst>
        </pc:picChg>
        <pc:picChg chg="add mod">
          <ac:chgData name="Sanders Wang" userId="089d73b8-785c-4012-b931-81c632b6c9c7" providerId="ADAL" clId="{025DB095-BD76-41C2-83C5-4F219DF2B01E}" dt="2021-03-31T08:33:18.311" v="1426" actId="1076"/>
          <ac:picMkLst>
            <pc:docMk/>
            <pc:sldMk cId="188205603" sldId="259"/>
            <ac:picMk id="124" creationId="{221B8912-CECB-4536-BA65-7593A5F8AE8A}"/>
          </ac:picMkLst>
        </pc:picChg>
        <pc:picChg chg="add mod">
          <ac:chgData name="Sanders Wang" userId="089d73b8-785c-4012-b931-81c632b6c9c7" providerId="ADAL" clId="{025DB095-BD76-41C2-83C5-4F219DF2B01E}" dt="2021-03-31T08:33:18.311" v="1426" actId="1076"/>
          <ac:picMkLst>
            <pc:docMk/>
            <pc:sldMk cId="188205603" sldId="259"/>
            <ac:picMk id="125" creationId="{6CE82E8B-B318-40D9-9BA3-6CE01B40CA8A}"/>
          </ac:picMkLst>
        </pc:picChg>
        <pc:picChg chg="add mod">
          <ac:chgData name="Sanders Wang" userId="089d73b8-785c-4012-b931-81c632b6c9c7" providerId="ADAL" clId="{025DB095-BD76-41C2-83C5-4F219DF2B01E}" dt="2021-03-31T08:33:18.311" v="1426" actId="1076"/>
          <ac:picMkLst>
            <pc:docMk/>
            <pc:sldMk cId="188205603" sldId="259"/>
            <ac:picMk id="127" creationId="{052D7309-67EE-40C9-99E8-2848B462A3B4}"/>
          </ac:picMkLst>
        </pc:picChg>
        <pc:picChg chg="add mod">
          <ac:chgData name="Sanders Wang" userId="089d73b8-785c-4012-b931-81c632b6c9c7" providerId="ADAL" clId="{025DB095-BD76-41C2-83C5-4F219DF2B01E}" dt="2021-03-31T08:33:18.311" v="1426" actId="1076"/>
          <ac:picMkLst>
            <pc:docMk/>
            <pc:sldMk cId="188205603" sldId="259"/>
            <ac:picMk id="128" creationId="{9542AD55-11F8-4526-9DB6-712EA159CBA6}"/>
          </ac:picMkLst>
        </pc:picChg>
        <pc:picChg chg="add del mod">
          <ac:chgData name="Sanders Wang" userId="089d73b8-785c-4012-b931-81c632b6c9c7" providerId="ADAL" clId="{025DB095-BD76-41C2-83C5-4F219DF2B01E}" dt="2021-03-31T08:32:02.883" v="1417" actId="478"/>
          <ac:picMkLst>
            <pc:docMk/>
            <pc:sldMk cId="188205603" sldId="259"/>
            <ac:picMk id="130" creationId="{4869EBBC-DFC7-4BEE-8923-EDFF1EA5D564}"/>
          </ac:picMkLst>
        </pc:picChg>
        <pc:picChg chg="add mod">
          <ac:chgData name="Sanders Wang" userId="089d73b8-785c-4012-b931-81c632b6c9c7" providerId="ADAL" clId="{025DB095-BD76-41C2-83C5-4F219DF2B01E}" dt="2021-03-31T08:33:18.311" v="1426" actId="1076"/>
          <ac:picMkLst>
            <pc:docMk/>
            <pc:sldMk cId="188205603" sldId="259"/>
            <ac:picMk id="131" creationId="{665CD5BA-B724-4E38-9322-EBF4B251FC98}"/>
          </ac:picMkLst>
        </pc:picChg>
        <pc:picChg chg="add del mod">
          <ac:chgData name="Sanders Wang" userId="089d73b8-785c-4012-b931-81c632b6c9c7" providerId="ADAL" clId="{025DB095-BD76-41C2-83C5-4F219DF2B01E}" dt="2021-03-31T08:32:13.008" v="1420" actId="478"/>
          <ac:picMkLst>
            <pc:docMk/>
            <pc:sldMk cId="188205603" sldId="259"/>
            <ac:picMk id="132" creationId="{D47C7589-55F3-43DD-8805-59CC7A8296AA}"/>
          </ac:picMkLst>
        </pc:picChg>
        <pc:picChg chg="add del mod">
          <ac:chgData name="Sanders Wang" userId="089d73b8-785c-4012-b931-81c632b6c9c7" providerId="ADAL" clId="{025DB095-BD76-41C2-83C5-4F219DF2B01E}" dt="2021-03-31T08:32:13.008" v="1420" actId="478"/>
          <ac:picMkLst>
            <pc:docMk/>
            <pc:sldMk cId="188205603" sldId="259"/>
            <ac:picMk id="134" creationId="{B8DF792D-D544-4BD3-80F7-557088B1E0F4}"/>
          </ac:picMkLst>
        </pc:picChg>
        <pc:picChg chg="add del mod">
          <ac:chgData name="Sanders Wang" userId="089d73b8-785c-4012-b931-81c632b6c9c7" providerId="ADAL" clId="{025DB095-BD76-41C2-83C5-4F219DF2B01E}" dt="2021-03-31T08:32:13.008" v="1420" actId="478"/>
          <ac:picMkLst>
            <pc:docMk/>
            <pc:sldMk cId="188205603" sldId="259"/>
            <ac:picMk id="135" creationId="{3228820F-7694-4669-95CD-DB5355E9480C}"/>
          </ac:picMkLst>
        </pc:picChg>
        <pc:picChg chg="add del mod">
          <ac:chgData name="Sanders Wang" userId="089d73b8-785c-4012-b931-81c632b6c9c7" providerId="ADAL" clId="{025DB095-BD76-41C2-83C5-4F219DF2B01E}" dt="2021-03-31T08:31:59.152" v="1415" actId="478"/>
          <ac:picMkLst>
            <pc:docMk/>
            <pc:sldMk cId="188205603" sldId="259"/>
            <ac:picMk id="144" creationId="{4286FB0F-735D-46EC-BD52-0827ACF5351F}"/>
          </ac:picMkLst>
        </pc:picChg>
        <pc:picChg chg="add del mod">
          <ac:chgData name="Sanders Wang" userId="089d73b8-785c-4012-b931-81c632b6c9c7" providerId="ADAL" clId="{025DB095-BD76-41C2-83C5-4F219DF2B01E}" dt="2021-03-31T08:32:01.081" v="1416" actId="478"/>
          <ac:picMkLst>
            <pc:docMk/>
            <pc:sldMk cId="188205603" sldId="259"/>
            <ac:picMk id="145" creationId="{4451390F-4694-4519-A2E6-2CD76DE2D453}"/>
          </ac:picMkLst>
        </pc:picChg>
        <pc:picChg chg="add mod">
          <ac:chgData name="Sanders Wang" userId="089d73b8-785c-4012-b931-81c632b6c9c7" providerId="ADAL" clId="{025DB095-BD76-41C2-83C5-4F219DF2B01E}" dt="2021-03-31T08:48:47.696" v="1708" actId="1038"/>
          <ac:picMkLst>
            <pc:docMk/>
            <pc:sldMk cId="188205603" sldId="259"/>
            <ac:picMk id="152" creationId="{3D57C212-8B7D-4314-AE7D-4047F5B7FD85}"/>
          </ac:picMkLst>
        </pc:picChg>
        <pc:picChg chg="add del mod">
          <ac:chgData name="Sanders Wang" userId="089d73b8-785c-4012-b931-81c632b6c9c7" providerId="ADAL" clId="{025DB095-BD76-41C2-83C5-4F219DF2B01E}" dt="2021-03-31T08:41:42.801" v="1565" actId="478"/>
          <ac:picMkLst>
            <pc:docMk/>
            <pc:sldMk cId="188205603" sldId="259"/>
            <ac:picMk id="153" creationId="{FDC7F1F3-3712-40B2-AE1D-76F39A087DA8}"/>
          </ac:picMkLst>
        </pc:picChg>
        <pc:picChg chg="add mod">
          <ac:chgData name="Sanders Wang" userId="089d73b8-785c-4012-b931-81c632b6c9c7" providerId="ADAL" clId="{025DB095-BD76-41C2-83C5-4F219DF2B01E}" dt="2021-03-31T09:19:06.254" v="2007" actId="1076"/>
          <ac:picMkLst>
            <pc:docMk/>
            <pc:sldMk cId="188205603" sldId="259"/>
            <ac:picMk id="154" creationId="{9D489BEE-D1C5-42A9-9BA4-E70F436E6AB2}"/>
          </ac:picMkLst>
        </pc:picChg>
        <pc:picChg chg="add mod">
          <ac:chgData name="Sanders Wang" userId="089d73b8-785c-4012-b931-81c632b6c9c7" providerId="ADAL" clId="{025DB095-BD76-41C2-83C5-4F219DF2B01E}" dt="2021-03-31T08:41:15.892" v="1539" actId="571"/>
          <ac:picMkLst>
            <pc:docMk/>
            <pc:sldMk cId="188205603" sldId="259"/>
            <ac:picMk id="165" creationId="{CD376259-02A3-48E2-9722-5143FB05D29D}"/>
          </ac:picMkLst>
        </pc:picChg>
        <pc:picChg chg="add mod">
          <ac:chgData name="Sanders Wang" userId="089d73b8-785c-4012-b931-81c632b6c9c7" providerId="ADAL" clId="{025DB095-BD76-41C2-83C5-4F219DF2B01E}" dt="2021-03-31T09:05:55.410" v="1900" actId="1038"/>
          <ac:picMkLst>
            <pc:docMk/>
            <pc:sldMk cId="188205603" sldId="259"/>
            <ac:picMk id="167" creationId="{BE480AB8-94DF-41D6-BAA8-75B87CD59A3C}"/>
          </ac:picMkLst>
        </pc:picChg>
        <pc:picChg chg="add mod">
          <ac:chgData name="Sanders Wang" userId="089d73b8-785c-4012-b931-81c632b6c9c7" providerId="ADAL" clId="{025DB095-BD76-41C2-83C5-4F219DF2B01E}" dt="2021-03-31T09:06:36.029" v="1916" actId="1037"/>
          <ac:picMkLst>
            <pc:docMk/>
            <pc:sldMk cId="188205603" sldId="259"/>
            <ac:picMk id="170" creationId="{67147C37-B0D2-44FA-8100-298029330A00}"/>
          </ac:picMkLst>
        </pc:picChg>
        <pc:picChg chg="add mod">
          <ac:chgData name="Sanders Wang" userId="089d73b8-785c-4012-b931-81c632b6c9c7" providerId="ADAL" clId="{025DB095-BD76-41C2-83C5-4F219DF2B01E}" dt="2021-03-31T09:06:36.029" v="1916" actId="1037"/>
          <ac:picMkLst>
            <pc:docMk/>
            <pc:sldMk cId="188205603" sldId="259"/>
            <ac:picMk id="171" creationId="{329626B4-6B2E-4538-AD98-7D2DE13A8B1A}"/>
          </ac:picMkLst>
        </pc:picChg>
        <pc:cxnChg chg="del">
          <ac:chgData name="Sanders Wang" userId="089d73b8-785c-4012-b931-81c632b6c9c7" providerId="ADAL" clId="{025DB095-BD76-41C2-83C5-4F219DF2B01E}" dt="2021-03-31T07:49:18.009" v="1271" actId="478"/>
          <ac:cxnSpMkLst>
            <pc:docMk/>
            <pc:sldMk cId="188205603" sldId="259"/>
            <ac:cxnSpMk id="3" creationId="{4A4810AF-87A8-4AA9-8C1D-D5EE84364C07}"/>
          </ac:cxnSpMkLst>
        </pc:cxnChg>
        <pc:cxnChg chg="del">
          <ac:chgData name="Sanders Wang" userId="089d73b8-785c-4012-b931-81c632b6c9c7" providerId="ADAL" clId="{025DB095-BD76-41C2-83C5-4F219DF2B01E}" dt="2021-03-31T07:50:15.908" v="1286" actId="478"/>
          <ac:cxnSpMkLst>
            <pc:docMk/>
            <pc:sldMk cId="188205603" sldId="259"/>
            <ac:cxnSpMk id="9" creationId="{F9CF734C-40AB-496B-B324-0004A7C619B7}"/>
          </ac:cxnSpMkLst>
        </pc:cxnChg>
        <pc:cxnChg chg="del mod">
          <ac:chgData name="Sanders Wang" userId="089d73b8-785c-4012-b931-81c632b6c9c7" providerId="ADAL" clId="{025DB095-BD76-41C2-83C5-4F219DF2B01E}" dt="2021-03-31T08:30:44.490" v="1368" actId="478"/>
          <ac:cxnSpMkLst>
            <pc:docMk/>
            <pc:sldMk cId="188205603" sldId="259"/>
            <ac:cxnSpMk id="38" creationId="{6FFEA2E5-D199-43B2-ADDD-84F094DEFD91}"/>
          </ac:cxnSpMkLst>
        </pc:cxnChg>
        <pc:cxnChg chg="mod">
          <ac:chgData name="Sanders Wang" userId="089d73b8-785c-4012-b931-81c632b6c9c7" providerId="ADAL" clId="{025DB095-BD76-41C2-83C5-4F219DF2B01E}" dt="2021-03-31T08:48:22.036" v="1676" actId="14100"/>
          <ac:cxnSpMkLst>
            <pc:docMk/>
            <pc:sldMk cId="188205603" sldId="259"/>
            <ac:cxnSpMk id="50" creationId="{9601D18C-A902-4AA7-B2BF-810AA63E6511}"/>
          </ac:cxnSpMkLst>
        </pc:cxnChg>
        <pc:cxnChg chg="mod">
          <ac:chgData name="Sanders Wang" userId="089d73b8-785c-4012-b931-81c632b6c9c7" providerId="ADAL" clId="{025DB095-BD76-41C2-83C5-4F219DF2B01E}" dt="2021-03-31T08:48:17.004" v="1675" actId="14100"/>
          <ac:cxnSpMkLst>
            <pc:docMk/>
            <pc:sldMk cId="188205603" sldId="259"/>
            <ac:cxnSpMk id="53" creationId="{DE2DFD30-7C3A-4404-A88E-173CDD3464B9}"/>
          </ac:cxnSpMkLst>
        </pc:cxnChg>
        <pc:cxnChg chg="mod">
          <ac:chgData name="Sanders Wang" userId="089d73b8-785c-4012-b931-81c632b6c9c7" providerId="ADAL" clId="{025DB095-BD76-41C2-83C5-4F219DF2B01E}" dt="2021-03-31T08:48:33.696" v="1677" actId="14100"/>
          <ac:cxnSpMkLst>
            <pc:docMk/>
            <pc:sldMk cId="188205603" sldId="259"/>
            <ac:cxnSpMk id="55" creationId="{B41037C6-B906-427C-8043-6C30CF39D619}"/>
          </ac:cxnSpMkLst>
        </pc:cxnChg>
        <pc:cxnChg chg="del">
          <ac:chgData name="Sanders Wang" userId="089d73b8-785c-4012-b931-81c632b6c9c7" providerId="ADAL" clId="{025DB095-BD76-41C2-83C5-4F219DF2B01E}" dt="2021-03-31T07:49:40.241" v="1278" actId="478"/>
          <ac:cxnSpMkLst>
            <pc:docMk/>
            <pc:sldMk cId="188205603" sldId="259"/>
            <ac:cxnSpMk id="57" creationId="{5DC18291-7211-44FE-B258-4ABEC80AA0F0}"/>
          </ac:cxnSpMkLst>
        </pc:cxnChg>
        <pc:cxnChg chg="del">
          <ac:chgData name="Sanders Wang" userId="089d73b8-785c-4012-b931-81c632b6c9c7" providerId="ADAL" clId="{025DB095-BD76-41C2-83C5-4F219DF2B01E}" dt="2021-03-31T07:49:43.042" v="1279" actId="478"/>
          <ac:cxnSpMkLst>
            <pc:docMk/>
            <pc:sldMk cId="188205603" sldId="259"/>
            <ac:cxnSpMk id="58" creationId="{8E50CD46-E1DF-4A15-B1E7-83BDA4D5FD5E}"/>
          </ac:cxnSpMkLst>
        </pc:cxnChg>
        <pc:cxnChg chg="del mod">
          <ac:chgData name="Sanders Wang" userId="089d73b8-785c-4012-b931-81c632b6c9c7" providerId="ADAL" clId="{025DB095-BD76-41C2-83C5-4F219DF2B01E}" dt="2021-03-31T07:49:26.152" v="1273" actId="478"/>
          <ac:cxnSpMkLst>
            <pc:docMk/>
            <pc:sldMk cId="188205603" sldId="259"/>
            <ac:cxnSpMk id="75" creationId="{CEE91C90-7114-4E14-BA6F-E87A75750D8B}"/>
          </ac:cxnSpMkLst>
        </pc:cxnChg>
        <pc:cxnChg chg="del mod">
          <ac:chgData name="Sanders Wang" userId="089d73b8-785c-4012-b931-81c632b6c9c7" providerId="ADAL" clId="{025DB095-BD76-41C2-83C5-4F219DF2B01E}" dt="2021-03-31T07:49:28.617" v="1274" actId="478"/>
          <ac:cxnSpMkLst>
            <pc:docMk/>
            <pc:sldMk cId="188205603" sldId="259"/>
            <ac:cxnSpMk id="76" creationId="{C9EE9128-171D-4A87-A2FD-55A7C615E1A0}"/>
          </ac:cxnSpMkLst>
        </pc:cxnChg>
        <pc:cxnChg chg="del mod">
          <ac:chgData name="Sanders Wang" userId="089d73b8-785c-4012-b931-81c632b6c9c7" providerId="ADAL" clId="{025DB095-BD76-41C2-83C5-4F219DF2B01E}" dt="2021-03-31T07:49:58.066" v="1284" actId="478"/>
          <ac:cxnSpMkLst>
            <pc:docMk/>
            <pc:sldMk cId="188205603" sldId="259"/>
            <ac:cxnSpMk id="79" creationId="{DD82A52A-124A-47F7-B015-F35C1AAE42A1}"/>
          </ac:cxnSpMkLst>
        </pc:cxnChg>
        <pc:cxnChg chg="del mod">
          <ac:chgData name="Sanders Wang" userId="089d73b8-785c-4012-b931-81c632b6c9c7" providerId="ADAL" clId="{025DB095-BD76-41C2-83C5-4F219DF2B01E}" dt="2021-03-31T07:49:31.773" v="1275" actId="478"/>
          <ac:cxnSpMkLst>
            <pc:docMk/>
            <pc:sldMk cId="188205603" sldId="259"/>
            <ac:cxnSpMk id="85" creationId="{F6CDA63D-0456-43FF-8BF4-BB3E003B49F7}"/>
          </ac:cxnSpMkLst>
        </pc:cxnChg>
        <pc:cxnChg chg="del">
          <ac:chgData name="Sanders Wang" userId="089d73b8-785c-4012-b931-81c632b6c9c7" providerId="ADAL" clId="{025DB095-BD76-41C2-83C5-4F219DF2B01E}" dt="2021-03-31T07:49:51.902" v="1282" actId="478"/>
          <ac:cxnSpMkLst>
            <pc:docMk/>
            <pc:sldMk cId="188205603" sldId="259"/>
            <ac:cxnSpMk id="100" creationId="{1C1BF850-F971-4346-984F-A2802317677E}"/>
          </ac:cxnSpMkLst>
        </pc:cxnChg>
        <pc:cxnChg chg="del mod">
          <ac:chgData name="Sanders Wang" userId="089d73b8-785c-4012-b931-81c632b6c9c7" providerId="ADAL" clId="{025DB095-BD76-41C2-83C5-4F219DF2B01E}" dt="2021-03-31T07:50:18.077" v="1287" actId="478"/>
          <ac:cxnSpMkLst>
            <pc:docMk/>
            <pc:sldMk cId="188205603" sldId="259"/>
            <ac:cxnSpMk id="110" creationId="{9E02ECF9-AAC0-4412-8022-2AA272D4AD58}"/>
          </ac:cxnSpMkLst>
        </pc:cxnChg>
        <pc:cxnChg chg="del mod">
          <ac:chgData name="Sanders Wang" userId="089d73b8-785c-4012-b931-81c632b6c9c7" providerId="ADAL" clId="{025DB095-BD76-41C2-83C5-4F219DF2B01E}" dt="2021-03-31T08:29:31.202" v="1354" actId="478"/>
          <ac:cxnSpMkLst>
            <pc:docMk/>
            <pc:sldMk cId="188205603" sldId="259"/>
            <ac:cxnSpMk id="112" creationId="{79E4949C-ECA3-4A08-8E88-9AEFC8A7F863}"/>
          </ac:cxnSpMkLst>
        </pc:cxnChg>
        <pc:cxnChg chg="del mod">
          <ac:chgData name="Sanders Wang" userId="089d73b8-785c-4012-b931-81c632b6c9c7" providerId="ADAL" clId="{025DB095-BD76-41C2-83C5-4F219DF2B01E}" dt="2021-03-31T08:29:33.883" v="1355" actId="478"/>
          <ac:cxnSpMkLst>
            <pc:docMk/>
            <pc:sldMk cId="188205603" sldId="259"/>
            <ac:cxnSpMk id="115" creationId="{9B049884-BDE1-4196-BF9D-F86530BC5390}"/>
          </ac:cxnSpMkLst>
        </pc:cxnChg>
        <pc:cxnChg chg="del mod">
          <ac:chgData name="Sanders Wang" userId="089d73b8-785c-4012-b931-81c632b6c9c7" providerId="ADAL" clId="{025DB095-BD76-41C2-83C5-4F219DF2B01E}" dt="2021-03-31T07:49:48.319" v="1281" actId="478"/>
          <ac:cxnSpMkLst>
            <pc:docMk/>
            <pc:sldMk cId="188205603" sldId="259"/>
            <ac:cxnSpMk id="126" creationId="{AED86C59-1F6C-461A-84A1-B732B4532285}"/>
          </ac:cxnSpMkLst>
        </pc:cxnChg>
        <pc:cxnChg chg="del mod">
          <ac:chgData name="Sanders Wang" userId="089d73b8-785c-4012-b931-81c632b6c9c7" providerId="ADAL" clId="{025DB095-BD76-41C2-83C5-4F219DF2B01E}" dt="2021-03-31T07:49:45.552" v="1280" actId="478"/>
          <ac:cxnSpMkLst>
            <pc:docMk/>
            <pc:sldMk cId="188205603" sldId="259"/>
            <ac:cxnSpMk id="129" creationId="{B365BA29-CD7D-44AD-AD4B-5FD7E534FE3F}"/>
          </ac:cxnSpMkLst>
        </pc:cxnChg>
        <pc:cxnChg chg="del mod">
          <ac:chgData name="Sanders Wang" userId="089d73b8-785c-4012-b931-81c632b6c9c7" providerId="ADAL" clId="{025DB095-BD76-41C2-83C5-4F219DF2B01E}" dt="2021-03-31T07:49:37.994" v="1277" actId="478"/>
          <ac:cxnSpMkLst>
            <pc:docMk/>
            <pc:sldMk cId="188205603" sldId="259"/>
            <ac:cxnSpMk id="133" creationId="{C5A539A8-E7A8-4BDF-BDC5-BD5F1E5179EE}"/>
          </ac:cxnSpMkLst>
        </pc:cxnChg>
        <pc:cxnChg chg="add mod">
          <ac:chgData name="Sanders Wang" userId="089d73b8-785c-4012-b931-81c632b6c9c7" providerId="ADAL" clId="{025DB095-BD76-41C2-83C5-4F219DF2B01E}" dt="2021-03-31T08:33:18.311" v="1426" actId="1076"/>
          <ac:cxnSpMkLst>
            <pc:docMk/>
            <pc:sldMk cId="188205603" sldId="259"/>
            <ac:cxnSpMk id="136" creationId="{8BB39645-FDFC-46AE-881C-93581F9D7B87}"/>
          </ac:cxnSpMkLst>
        </pc:cxnChg>
        <pc:cxnChg chg="add mod">
          <ac:chgData name="Sanders Wang" userId="089d73b8-785c-4012-b931-81c632b6c9c7" providerId="ADAL" clId="{025DB095-BD76-41C2-83C5-4F219DF2B01E}" dt="2021-03-31T08:33:18.311" v="1426" actId="1076"/>
          <ac:cxnSpMkLst>
            <pc:docMk/>
            <pc:sldMk cId="188205603" sldId="259"/>
            <ac:cxnSpMk id="137" creationId="{AB0E229C-7AE5-443D-8105-92C2AF3336C9}"/>
          </ac:cxnSpMkLst>
        </pc:cxnChg>
        <pc:cxnChg chg="add mod">
          <ac:chgData name="Sanders Wang" userId="089d73b8-785c-4012-b931-81c632b6c9c7" providerId="ADAL" clId="{025DB095-BD76-41C2-83C5-4F219DF2B01E}" dt="2021-03-31T08:33:18.311" v="1426" actId="1076"/>
          <ac:cxnSpMkLst>
            <pc:docMk/>
            <pc:sldMk cId="188205603" sldId="259"/>
            <ac:cxnSpMk id="142" creationId="{EF3288A0-E2F5-4A3E-AD13-A2023D5BA3DA}"/>
          </ac:cxnSpMkLst>
        </pc:cxnChg>
        <pc:cxnChg chg="add mod">
          <ac:chgData name="Sanders Wang" userId="089d73b8-785c-4012-b931-81c632b6c9c7" providerId="ADAL" clId="{025DB095-BD76-41C2-83C5-4F219DF2B01E}" dt="2021-03-31T08:33:18.311" v="1426" actId="1076"/>
          <ac:cxnSpMkLst>
            <pc:docMk/>
            <pc:sldMk cId="188205603" sldId="259"/>
            <ac:cxnSpMk id="143" creationId="{848DE926-DF09-4D29-A8DB-3C5256F096B3}"/>
          </ac:cxnSpMkLst>
        </pc:cxnChg>
        <pc:cxnChg chg="add del mod">
          <ac:chgData name="Sanders Wang" userId="089d73b8-785c-4012-b931-81c632b6c9c7" providerId="ADAL" clId="{025DB095-BD76-41C2-83C5-4F219DF2B01E}" dt="2021-03-31T08:32:06.117" v="1418" actId="478"/>
          <ac:cxnSpMkLst>
            <pc:docMk/>
            <pc:sldMk cId="188205603" sldId="259"/>
            <ac:cxnSpMk id="146" creationId="{3DDC28AA-4AD5-4C6A-9D20-9A8367D84A18}"/>
          </ac:cxnSpMkLst>
        </pc:cxnChg>
        <pc:cxnChg chg="add del mod">
          <ac:chgData name="Sanders Wang" userId="089d73b8-785c-4012-b931-81c632b6c9c7" providerId="ADAL" clId="{025DB095-BD76-41C2-83C5-4F219DF2B01E}" dt="2021-03-31T08:32:08.651" v="1419" actId="478"/>
          <ac:cxnSpMkLst>
            <pc:docMk/>
            <pc:sldMk cId="188205603" sldId="259"/>
            <ac:cxnSpMk id="147" creationId="{8595B258-FC42-48A5-A28B-CBEF66672C7F}"/>
          </ac:cxnSpMkLst>
        </pc:cxnChg>
        <pc:cxnChg chg="add del mod">
          <ac:chgData name="Sanders Wang" userId="089d73b8-785c-4012-b931-81c632b6c9c7" providerId="ADAL" clId="{025DB095-BD76-41C2-83C5-4F219DF2B01E}" dt="2021-03-31T08:32:13.008" v="1420" actId="478"/>
          <ac:cxnSpMkLst>
            <pc:docMk/>
            <pc:sldMk cId="188205603" sldId="259"/>
            <ac:cxnSpMk id="148" creationId="{BFB515FA-670A-4173-97F3-C929A0B37042}"/>
          </ac:cxnSpMkLst>
        </pc:cxnChg>
        <pc:cxnChg chg="add del mod">
          <ac:chgData name="Sanders Wang" userId="089d73b8-785c-4012-b931-81c632b6c9c7" providerId="ADAL" clId="{025DB095-BD76-41C2-83C5-4F219DF2B01E}" dt="2021-03-31T08:32:13.008" v="1420" actId="478"/>
          <ac:cxnSpMkLst>
            <pc:docMk/>
            <pc:sldMk cId="188205603" sldId="259"/>
            <ac:cxnSpMk id="149" creationId="{F01898C2-96F9-464B-A54B-9C753AB6B66E}"/>
          </ac:cxnSpMkLst>
        </pc:cxnChg>
        <pc:cxnChg chg="add del mod">
          <ac:chgData name="Sanders Wang" userId="089d73b8-785c-4012-b931-81c632b6c9c7" providerId="ADAL" clId="{025DB095-BD76-41C2-83C5-4F219DF2B01E}" dt="2021-03-31T08:32:13.008" v="1420" actId="478"/>
          <ac:cxnSpMkLst>
            <pc:docMk/>
            <pc:sldMk cId="188205603" sldId="259"/>
            <ac:cxnSpMk id="150" creationId="{A1DB2FCF-C033-4918-A0D1-ABE766044154}"/>
          </ac:cxnSpMkLst>
        </pc:cxnChg>
        <pc:cxnChg chg="add mod">
          <ac:chgData name="Sanders Wang" userId="089d73b8-785c-4012-b931-81c632b6c9c7" providerId="ADAL" clId="{025DB095-BD76-41C2-83C5-4F219DF2B01E}" dt="2021-03-31T08:33:18.311" v="1426" actId="1076"/>
          <ac:cxnSpMkLst>
            <pc:docMk/>
            <pc:sldMk cId="188205603" sldId="259"/>
            <ac:cxnSpMk id="151" creationId="{2D4D13F3-24AF-46BD-8C26-3FE19DD7EF2B}"/>
          </ac:cxnSpMkLst>
        </pc:cxnChg>
        <pc:cxnChg chg="add mod">
          <ac:chgData name="Sanders Wang" userId="089d73b8-785c-4012-b931-81c632b6c9c7" providerId="ADAL" clId="{025DB095-BD76-41C2-83C5-4F219DF2B01E}" dt="2021-03-31T08:36:26.403" v="1456" actId="14100"/>
          <ac:cxnSpMkLst>
            <pc:docMk/>
            <pc:sldMk cId="188205603" sldId="259"/>
            <ac:cxnSpMk id="156" creationId="{00A7074B-5BFE-4596-AEBD-1A72F2633AC2}"/>
          </ac:cxnSpMkLst>
        </pc:cxnChg>
        <pc:cxnChg chg="add mod">
          <ac:chgData name="Sanders Wang" userId="089d73b8-785c-4012-b931-81c632b6c9c7" providerId="ADAL" clId="{025DB095-BD76-41C2-83C5-4F219DF2B01E}" dt="2021-03-31T08:48:38.750" v="1678" actId="14100"/>
          <ac:cxnSpMkLst>
            <pc:docMk/>
            <pc:sldMk cId="188205603" sldId="259"/>
            <ac:cxnSpMk id="166" creationId="{67D404F9-F560-42B3-BB2F-1E0A2B9ACE05}"/>
          </ac:cxnSpMkLst>
        </pc:cxnChg>
        <pc:cxnChg chg="add mod">
          <ac:chgData name="Sanders Wang" userId="089d73b8-785c-4012-b931-81c632b6c9c7" providerId="ADAL" clId="{025DB095-BD76-41C2-83C5-4F219DF2B01E}" dt="2021-03-31T08:51:39.747" v="1772" actId="14100"/>
          <ac:cxnSpMkLst>
            <pc:docMk/>
            <pc:sldMk cId="188205603" sldId="259"/>
            <ac:cxnSpMk id="177" creationId="{85E19ED3-E870-45D8-AD39-5D88660F31F2}"/>
          </ac:cxnSpMkLst>
        </pc:cxnChg>
        <pc:cxnChg chg="add mod">
          <ac:chgData name="Sanders Wang" userId="089d73b8-785c-4012-b931-81c632b6c9c7" providerId="ADAL" clId="{025DB095-BD76-41C2-83C5-4F219DF2B01E}" dt="2021-03-31T08:51:39.747" v="1772" actId="14100"/>
          <ac:cxnSpMkLst>
            <pc:docMk/>
            <pc:sldMk cId="188205603" sldId="259"/>
            <ac:cxnSpMk id="178" creationId="{F2370AB0-C41C-4B61-9892-A1ECEFC96001}"/>
          </ac:cxnSpMkLst>
        </pc:cxnChg>
        <pc:cxnChg chg="add mod">
          <ac:chgData name="Sanders Wang" userId="089d73b8-785c-4012-b931-81c632b6c9c7" providerId="ADAL" clId="{025DB095-BD76-41C2-83C5-4F219DF2B01E}" dt="2021-03-31T08:52:38.672" v="1781" actId="14100"/>
          <ac:cxnSpMkLst>
            <pc:docMk/>
            <pc:sldMk cId="188205603" sldId="259"/>
            <ac:cxnSpMk id="183" creationId="{FB2007DD-0897-4402-938C-9CDB1E52C608}"/>
          </ac:cxnSpMkLst>
        </pc:cxnChg>
        <pc:cxnChg chg="add mod">
          <ac:chgData name="Sanders Wang" userId="089d73b8-785c-4012-b931-81c632b6c9c7" providerId="ADAL" clId="{025DB095-BD76-41C2-83C5-4F219DF2B01E}" dt="2021-03-31T08:52:32.507" v="1780" actId="14100"/>
          <ac:cxnSpMkLst>
            <pc:docMk/>
            <pc:sldMk cId="188205603" sldId="259"/>
            <ac:cxnSpMk id="186" creationId="{39906327-7DB3-416F-8632-5AB04940F0F5}"/>
          </ac:cxnSpMkLst>
        </pc:cxnChg>
        <pc:cxnChg chg="add mod">
          <ac:chgData name="Sanders Wang" userId="089d73b8-785c-4012-b931-81c632b6c9c7" providerId="ADAL" clId="{025DB095-BD76-41C2-83C5-4F219DF2B01E}" dt="2021-03-31T08:53:27.617" v="1790" actId="1036"/>
          <ac:cxnSpMkLst>
            <pc:docMk/>
            <pc:sldMk cId="188205603" sldId="259"/>
            <ac:cxnSpMk id="191" creationId="{739DCF6C-28C4-4C36-A223-84AFB17CAB58}"/>
          </ac:cxnSpMkLst>
        </pc:cxnChg>
        <pc:cxnChg chg="add mod">
          <ac:chgData name="Sanders Wang" userId="089d73b8-785c-4012-b931-81c632b6c9c7" providerId="ADAL" clId="{025DB095-BD76-41C2-83C5-4F219DF2B01E}" dt="2021-03-31T08:53:27.617" v="1790" actId="1036"/>
          <ac:cxnSpMkLst>
            <pc:docMk/>
            <pc:sldMk cId="188205603" sldId="259"/>
            <ac:cxnSpMk id="194" creationId="{CD9E7FC9-4CF2-4D83-AD6B-B70575DBAFF1}"/>
          </ac:cxnSpMkLst>
        </pc:cxnChg>
        <pc:cxnChg chg="add mod">
          <ac:chgData name="Sanders Wang" userId="089d73b8-785c-4012-b931-81c632b6c9c7" providerId="ADAL" clId="{025DB095-BD76-41C2-83C5-4F219DF2B01E}" dt="2021-03-31T09:05:16.281" v="1879" actId="14100"/>
          <ac:cxnSpMkLst>
            <pc:docMk/>
            <pc:sldMk cId="188205603" sldId="259"/>
            <ac:cxnSpMk id="199" creationId="{567A914B-8D4F-4E27-94B3-07329B94C61C}"/>
          </ac:cxnSpMkLst>
        </pc:cxnChg>
        <pc:cxnChg chg="add mod">
          <ac:chgData name="Sanders Wang" userId="089d73b8-785c-4012-b931-81c632b6c9c7" providerId="ADAL" clId="{025DB095-BD76-41C2-83C5-4F219DF2B01E}" dt="2021-03-31T09:05:26.579" v="1882" actId="14100"/>
          <ac:cxnSpMkLst>
            <pc:docMk/>
            <pc:sldMk cId="188205603" sldId="259"/>
            <ac:cxnSpMk id="202" creationId="{BECB2002-FECB-484A-A1C2-0CCB1675835F}"/>
          </ac:cxnSpMkLst>
        </pc:cxnChg>
        <pc:cxnChg chg="add mod">
          <ac:chgData name="Sanders Wang" userId="089d73b8-785c-4012-b931-81c632b6c9c7" providerId="ADAL" clId="{025DB095-BD76-41C2-83C5-4F219DF2B01E}" dt="2021-03-31T09:06:03.837" v="1901" actId="14100"/>
          <ac:cxnSpMkLst>
            <pc:docMk/>
            <pc:sldMk cId="188205603" sldId="259"/>
            <ac:cxnSpMk id="205" creationId="{EBE6C0F0-0C39-4B06-975E-D4AE35D8EEFD}"/>
          </ac:cxnSpMkLst>
        </pc:cxnChg>
        <pc:cxnChg chg="add mod">
          <ac:chgData name="Sanders Wang" userId="089d73b8-785c-4012-b931-81c632b6c9c7" providerId="ADAL" clId="{025DB095-BD76-41C2-83C5-4F219DF2B01E}" dt="2021-03-31T09:06:44.715" v="1917" actId="14100"/>
          <ac:cxnSpMkLst>
            <pc:docMk/>
            <pc:sldMk cId="188205603" sldId="259"/>
            <ac:cxnSpMk id="209" creationId="{04ABE2D5-09D9-4D2D-A101-ADF9E06527CC}"/>
          </ac:cxnSpMkLst>
        </pc:cxnChg>
        <pc:cxnChg chg="add mod">
          <ac:chgData name="Sanders Wang" userId="089d73b8-785c-4012-b931-81c632b6c9c7" providerId="ADAL" clId="{025DB095-BD76-41C2-83C5-4F219DF2B01E}" dt="2021-03-31T09:06:36.029" v="1916" actId="1037"/>
          <ac:cxnSpMkLst>
            <pc:docMk/>
            <pc:sldMk cId="188205603" sldId="259"/>
            <ac:cxnSpMk id="212" creationId="{608B2A45-83A5-4F28-93CC-6403ACDC6CBA}"/>
          </ac:cxnSpMkLst>
        </pc:cxnChg>
      </pc:sldChg>
      <pc:sldChg chg="addSp delSp modSp add mod">
        <pc:chgData name="Sanders Wang" userId="089d73b8-785c-4012-b931-81c632b6c9c7" providerId="ADAL" clId="{025DB095-BD76-41C2-83C5-4F219DF2B01E}" dt="2021-03-31T09:26:09.009" v="2051" actId="20577"/>
        <pc:sldMkLst>
          <pc:docMk/>
          <pc:sldMk cId="2868640730" sldId="260"/>
        </pc:sldMkLst>
        <pc:spChg chg="add del mod">
          <ac:chgData name="Sanders Wang" userId="089d73b8-785c-4012-b931-81c632b6c9c7" providerId="ADAL" clId="{025DB095-BD76-41C2-83C5-4F219DF2B01E}" dt="2021-03-31T09:01:32.924" v="1853" actId="478"/>
          <ac:spMkLst>
            <pc:docMk/>
            <pc:sldMk cId="2868640730" sldId="260"/>
            <ac:spMk id="10" creationId="{27995DA6-E066-4508-9C2D-E694D6C39ADC}"/>
          </ac:spMkLst>
        </pc:spChg>
        <pc:spChg chg="mod">
          <ac:chgData name="Sanders Wang" userId="089d73b8-785c-4012-b931-81c632b6c9c7" providerId="ADAL" clId="{025DB095-BD76-41C2-83C5-4F219DF2B01E}" dt="2021-03-31T09:07:34.763" v="1921" actId="1076"/>
          <ac:spMkLst>
            <pc:docMk/>
            <pc:sldMk cId="2868640730" sldId="260"/>
            <ac:spMk id="54" creationId="{93D58230-4B88-4E0F-845F-8EF9D8A7D0FF}"/>
          </ac:spMkLst>
        </pc:spChg>
        <pc:spChg chg="mod">
          <ac:chgData name="Sanders Wang" userId="089d73b8-785c-4012-b931-81c632b6c9c7" providerId="ADAL" clId="{025DB095-BD76-41C2-83C5-4F219DF2B01E}" dt="2021-03-31T09:11:03.847" v="1957" actId="1076"/>
          <ac:spMkLst>
            <pc:docMk/>
            <pc:sldMk cId="2868640730" sldId="260"/>
            <ac:spMk id="56" creationId="{3DF8D137-663B-4627-B54D-2EF505302DC8}"/>
          </ac:spMkLst>
        </pc:spChg>
        <pc:spChg chg="mod">
          <ac:chgData name="Sanders Wang" userId="089d73b8-785c-4012-b931-81c632b6c9c7" providerId="ADAL" clId="{025DB095-BD76-41C2-83C5-4F219DF2B01E}" dt="2021-03-31T09:10:57.767" v="1956" actId="1076"/>
          <ac:spMkLst>
            <pc:docMk/>
            <pc:sldMk cId="2868640730" sldId="260"/>
            <ac:spMk id="59" creationId="{EA866BB7-279B-4972-8038-D625BD388AC3}"/>
          </ac:spMkLst>
        </pc:spChg>
        <pc:spChg chg="mod">
          <ac:chgData name="Sanders Wang" userId="089d73b8-785c-4012-b931-81c632b6c9c7" providerId="ADAL" clId="{025DB095-BD76-41C2-83C5-4F219DF2B01E}" dt="2021-03-31T09:00:09.828" v="1851" actId="122"/>
          <ac:spMkLst>
            <pc:docMk/>
            <pc:sldMk cId="2868640730" sldId="260"/>
            <ac:spMk id="90" creationId="{23762D8D-EBDE-4244-8644-A573B7A089F1}"/>
          </ac:spMkLst>
        </pc:spChg>
        <pc:spChg chg="mod">
          <ac:chgData name="Sanders Wang" userId="089d73b8-785c-4012-b931-81c632b6c9c7" providerId="ADAL" clId="{025DB095-BD76-41C2-83C5-4F219DF2B01E}" dt="2021-03-31T08:59:19.625" v="1841" actId="1076"/>
          <ac:spMkLst>
            <pc:docMk/>
            <pc:sldMk cId="2868640730" sldId="260"/>
            <ac:spMk id="92" creationId="{A729D4D4-182F-4ACE-A8D6-794DFE65A785}"/>
          </ac:spMkLst>
        </pc:spChg>
        <pc:spChg chg="mod">
          <ac:chgData name="Sanders Wang" userId="089d73b8-785c-4012-b931-81c632b6c9c7" providerId="ADAL" clId="{025DB095-BD76-41C2-83C5-4F219DF2B01E}" dt="2021-03-31T09:07:57.918" v="1923" actId="1076"/>
          <ac:spMkLst>
            <pc:docMk/>
            <pc:sldMk cId="2868640730" sldId="260"/>
            <ac:spMk id="96" creationId="{0F3ADC82-A0AF-44DC-A16A-2478C169E9BC}"/>
          </ac:spMkLst>
        </pc:spChg>
        <pc:spChg chg="add mod ord">
          <ac:chgData name="Sanders Wang" userId="089d73b8-785c-4012-b931-81c632b6c9c7" providerId="ADAL" clId="{025DB095-BD76-41C2-83C5-4F219DF2B01E}" dt="2021-03-31T09:02:45.829" v="1862" actId="14100"/>
          <ac:spMkLst>
            <pc:docMk/>
            <pc:sldMk cId="2868640730" sldId="260"/>
            <ac:spMk id="100" creationId="{A932C599-3635-4812-982A-2627434DE510}"/>
          </ac:spMkLst>
        </pc:spChg>
        <pc:spChg chg="mod">
          <ac:chgData name="Sanders Wang" userId="089d73b8-785c-4012-b931-81c632b6c9c7" providerId="ADAL" clId="{025DB095-BD76-41C2-83C5-4F219DF2B01E}" dt="2021-03-31T09:09:50.882" v="1945" actId="1038"/>
          <ac:spMkLst>
            <pc:docMk/>
            <pc:sldMk cId="2868640730" sldId="260"/>
            <ac:spMk id="103" creationId="{AD2F0D9B-76AF-4C1A-9D2D-1AD603E02B2E}"/>
          </ac:spMkLst>
        </pc:spChg>
        <pc:spChg chg="add mod">
          <ac:chgData name="Sanders Wang" userId="089d73b8-785c-4012-b931-81c632b6c9c7" providerId="ADAL" clId="{025DB095-BD76-41C2-83C5-4F219DF2B01E}" dt="2021-03-31T09:03:46.279" v="1869" actId="207"/>
          <ac:spMkLst>
            <pc:docMk/>
            <pc:sldMk cId="2868640730" sldId="260"/>
            <ac:spMk id="104" creationId="{EB0ED705-0067-4A89-AECE-B3B2EECDD2C6}"/>
          </ac:spMkLst>
        </pc:spChg>
        <pc:spChg chg="mod">
          <ac:chgData name="Sanders Wang" userId="089d73b8-785c-4012-b931-81c632b6c9c7" providerId="ADAL" clId="{025DB095-BD76-41C2-83C5-4F219DF2B01E}" dt="2021-03-31T09:08:20.792" v="1924" actId="1076"/>
          <ac:spMkLst>
            <pc:docMk/>
            <pc:sldMk cId="2868640730" sldId="260"/>
            <ac:spMk id="107" creationId="{7F3DE87C-7DF7-4147-96B6-1A4A5A6D50B3}"/>
          </ac:spMkLst>
        </pc:spChg>
        <pc:spChg chg="mod">
          <ac:chgData name="Sanders Wang" userId="089d73b8-785c-4012-b931-81c632b6c9c7" providerId="ADAL" clId="{025DB095-BD76-41C2-83C5-4F219DF2B01E}" dt="2021-03-31T09:08:20.792" v="1924" actId="1076"/>
          <ac:spMkLst>
            <pc:docMk/>
            <pc:sldMk cId="2868640730" sldId="260"/>
            <ac:spMk id="108" creationId="{7C0F963F-AE97-4F6D-B807-E00D4491BD5D}"/>
          </ac:spMkLst>
        </pc:spChg>
        <pc:spChg chg="mod">
          <ac:chgData name="Sanders Wang" userId="089d73b8-785c-4012-b931-81c632b6c9c7" providerId="ADAL" clId="{025DB095-BD76-41C2-83C5-4F219DF2B01E}" dt="2021-03-31T08:55:39.983" v="1823" actId="207"/>
          <ac:spMkLst>
            <pc:docMk/>
            <pc:sldMk cId="2868640730" sldId="260"/>
            <ac:spMk id="118" creationId="{72F9E9C0-2C0A-4E56-B4F3-2B8900008EC3}"/>
          </ac:spMkLst>
        </pc:spChg>
        <pc:spChg chg="mod">
          <ac:chgData name="Sanders Wang" userId="089d73b8-785c-4012-b931-81c632b6c9c7" providerId="ADAL" clId="{025DB095-BD76-41C2-83C5-4F219DF2B01E}" dt="2021-03-31T08:56:16.062" v="1828" actId="207"/>
          <ac:spMkLst>
            <pc:docMk/>
            <pc:sldMk cId="2868640730" sldId="260"/>
            <ac:spMk id="119" creationId="{DA9839DD-8CAD-4FA0-A913-5BA1B9C6F745}"/>
          </ac:spMkLst>
        </pc:spChg>
        <pc:spChg chg="mod">
          <ac:chgData name="Sanders Wang" userId="089d73b8-785c-4012-b931-81c632b6c9c7" providerId="ADAL" clId="{025DB095-BD76-41C2-83C5-4F219DF2B01E}" dt="2021-03-31T08:55:25.865" v="1822" actId="1037"/>
          <ac:spMkLst>
            <pc:docMk/>
            <pc:sldMk cId="2868640730" sldId="260"/>
            <ac:spMk id="120" creationId="{9EEEFFAB-A34B-4132-8146-17BB87E2134D}"/>
          </ac:spMkLst>
        </pc:spChg>
        <pc:spChg chg="mod">
          <ac:chgData name="Sanders Wang" userId="089d73b8-785c-4012-b931-81c632b6c9c7" providerId="ADAL" clId="{025DB095-BD76-41C2-83C5-4F219DF2B01E}" dt="2021-03-31T08:55:25.865" v="1822" actId="1037"/>
          <ac:spMkLst>
            <pc:docMk/>
            <pc:sldMk cId="2868640730" sldId="260"/>
            <ac:spMk id="122" creationId="{600725A9-B1EE-4169-B6CD-6EA5D0F12A83}"/>
          </ac:spMkLst>
        </pc:spChg>
        <pc:spChg chg="mod">
          <ac:chgData name="Sanders Wang" userId="089d73b8-785c-4012-b931-81c632b6c9c7" providerId="ADAL" clId="{025DB095-BD76-41C2-83C5-4F219DF2B01E}" dt="2021-03-31T09:10:57.767" v="1956" actId="1076"/>
          <ac:spMkLst>
            <pc:docMk/>
            <pc:sldMk cId="2868640730" sldId="260"/>
            <ac:spMk id="138" creationId="{7788E96C-FA60-4CE1-8251-78AF0FDE233E}"/>
          </ac:spMkLst>
        </pc:spChg>
        <pc:spChg chg="mod">
          <ac:chgData name="Sanders Wang" userId="089d73b8-785c-4012-b931-81c632b6c9c7" providerId="ADAL" clId="{025DB095-BD76-41C2-83C5-4F219DF2B01E}" dt="2021-03-31T09:10:50.536" v="1955" actId="1076"/>
          <ac:spMkLst>
            <pc:docMk/>
            <pc:sldMk cId="2868640730" sldId="260"/>
            <ac:spMk id="139" creationId="{6EBC3684-1779-4B50-A0CC-3C32FA22577D}"/>
          </ac:spMkLst>
        </pc:spChg>
        <pc:spChg chg="mod">
          <ac:chgData name="Sanders Wang" userId="089d73b8-785c-4012-b931-81c632b6c9c7" providerId="ADAL" clId="{025DB095-BD76-41C2-83C5-4F219DF2B01E}" dt="2021-03-31T09:10:50.536" v="1955" actId="1076"/>
          <ac:spMkLst>
            <pc:docMk/>
            <pc:sldMk cId="2868640730" sldId="260"/>
            <ac:spMk id="140" creationId="{E35A1E75-214B-4404-860B-15ABD69458B8}"/>
          </ac:spMkLst>
        </pc:spChg>
        <pc:spChg chg="add mod">
          <ac:chgData name="Sanders Wang" userId="089d73b8-785c-4012-b931-81c632b6c9c7" providerId="ADAL" clId="{025DB095-BD76-41C2-83C5-4F219DF2B01E}" dt="2021-03-31T09:26:09.009" v="2051" actId="20577"/>
          <ac:spMkLst>
            <pc:docMk/>
            <pc:sldMk cId="2868640730" sldId="260"/>
            <ac:spMk id="144" creationId="{0B0DBA6F-40E1-4817-8A71-4AC6DC4A7363}"/>
          </ac:spMkLst>
        </pc:spChg>
        <pc:spChg chg="del">
          <ac:chgData name="Sanders Wang" userId="089d73b8-785c-4012-b931-81c632b6c9c7" providerId="ADAL" clId="{025DB095-BD76-41C2-83C5-4F219DF2B01E}" dt="2021-03-31T08:59:45.433" v="1845" actId="478"/>
          <ac:spMkLst>
            <pc:docMk/>
            <pc:sldMk cId="2868640730" sldId="260"/>
            <ac:spMk id="155" creationId="{8F6EFD20-8B10-4225-AF7F-072BA6D88098}"/>
          </ac:spMkLst>
        </pc:spChg>
        <pc:spChg chg="del">
          <ac:chgData name="Sanders Wang" userId="089d73b8-785c-4012-b931-81c632b6c9c7" providerId="ADAL" clId="{025DB095-BD76-41C2-83C5-4F219DF2B01E}" dt="2021-03-31T08:59:45.433" v="1845" actId="478"/>
          <ac:spMkLst>
            <pc:docMk/>
            <pc:sldMk cId="2868640730" sldId="260"/>
            <ac:spMk id="160" creationId="{04387575-EC06-4558-8FCA-4C7E8BC9B92D}"/>
          </ac:spMkLst>
        </pc:spChg>
        <pc:spChg chg="del">
          <ac:chgData name="Sanders Wang" userId="089d73b8-785c-4012-b931-81c632b6c9c7" providerId="ADAL" clId="{025DB095-BD76-41C2-83C5-4F219DF2B01E}" dt="2021-03-31T08:59:30.810" v="1842" actId="478"/>
          <ac:spMkLst>
            <pc:docMk/>
            <pc:sldMk cId="2868640730" sldId="260"/>
            <ac:spMk id="161" creationId="{7BD1C626-8599-4B9C-836E-DEB252C516EA}"/>
          </ac:spMkLst>
        </pc:spChg>
        <pc:spChg chg="del">
          <ac:chgData name="Sanders Wang" userId="089d73b8-785c-4012-b931-81c632b6c9c7" providerId="ADAL" clId="{025DB095-BD76-41C2-83C5-4F219DF2B01E}" dt="2021-03-31T08:59:45.433" v="1845" actId="478"/>
          <ac:spMkLst>
            <pc:docMk/>
            <pc:sldMk cId="2868640730" sldId="260"/>
            <ac:spMk id="162" creationId="{49C197F5-C6CE-4AA5-B43E-ADCFCB2CE329}"/>
          </ac:spMkLst>
        </pc:spChg>
        <pc:spChg chg="del">
          <ac:chgData name="Sanders Wang" userId="089d73b8-785c-4012-b931-81c632b6c9c7" providerId="ADAL" clId="{025DB095-BD76-41C2-83C5-4F219DF2B01E}" dt="2021-03-31T08:59:33.843" v="1843" actId="478"/>
          <ac:spMkLst>
            <pc:docMk/>
            <pc:sldMk cId="2868640730" sldId="260"/>
            <ac:spMk id="168" creationId="{4308C9DA-6EB2-460F-852F-7E1C2B727AA5}"/>
          </ac:spMkLst>
        </pc:spChg>
        <pc:spChg chg="del">
          <ac:chgData name="Sanders Wang" userId="089d73b8-785c-4012-b931-81c632b6c9c7" providerId="ADAL" clId="{025DB095-BD76-41C2-83C5-4F219DF2B01E}" dt="2021-03-31T08:59:38.981" v="1844" actId="478"/>
          <ac:spMkLst>
            <pc:docMk/>
            <pc:sldMk cId="2868640730" sldId="260"/>
            <ac:spMk id="169" creationId="{E6B9A44B-D0DA-4CAC-A059-531877B1AE51}"/>
          </ac:spMkLst>
        </pc:spChg>
        <pc:spChg chg="del">
          <ac:chgData name="Sanders Wang" userId="089d73b8-785c-4012-b931-81c632b6c9c7" providerId="ADAL" clId="{025DB095-BD76-41C2-83C5-4F219DF2B01E}" dt="2021-03-31T09:04:52.796" v="1875" actId="478"/>
          <ac:spMkLst>
            <pc:docMk/>
            <pc:sldMk cId="2868640730" sldId="260"/>
            <ac:spMk id="198" creationId="{80A19029-F316-426A-88D3-52D26008B9F8}"/>
          </ac:spMkLst>
        </pc:spChg>
        <pc:grpChg chg="mod">
          <ac:chgData name="Sanders Wang" userId="089d73b8-785c-4012-b931-81c632b6c9c7" providerId="ADAL" clId="{025DB095-BD76-41C2-83C5-4F219DF2B01E}" dt="2021-03-31T09:07:57.918" v="1923" actId="1076"/>
          <ac:grpSpMkLst>
            <pc:docMk/>
            <pc:sldMk cId="2868640730" sldId="260"/>
            <ac:grpSpMk id="36" creationId="{263503B1-D98A-4070-BFCC-323E4344F374}"/>
          </ac:grpSpMkLst>
        </pc:grpChg>
        <pc:grpChg chg="mod">
          <ac:chgData name="Sanders Wang" userId="089d73b8-785c-4012-b931-81c632b6c9c7" providerId="ADAL" clId="{025DB095-BD76-41C2-83C5-4F219DF2B01E}" dt="2021-03-31T09:09:50.882" v="1945" actId="1038"/>
          <ac:grpSpMkLst>
            <pc:docMk/>
            <pc:sldMk cId="2868640730" sldId="260"/>
            <ac:grpSpMk id="43" creationId="{7E459F38-CEEE-4724-BB6B-2E8B102C5043}"/>
          </ac:grpSpMkLst>
        </pc:grpChg>
        <pc:picChg chg="add mod">
          <ac:chgData name="Sanders Wang" userId="089d73b8-785c-4012-b931-81c632b6c9c7" providerId="ADAL" clId="{025DB095-BD76-41C2-83C5-4F219DF2B01E}" dt="2021-03-31T09:01:41.408" v="1856" actId="1076"/>
          <ac:picMkLst>
            <pc:docMk/>
            <pc:sldMk cId="2868640730" sldId="260"/>
            <ac:picMk id="9" creationId="{F65019A0-A17D-4F3B-8B59-167CC292374A}"/>
          </ac:picMkLst>
        </pc:picChg>
        <pc:picChg chg="add mod">
          <ac:chgData name="Sanders Wang" userId="089d73b8-785c-4012-b931-81c632b6c9c7" providerId="ADAL" clId="{025DB095-BD76-41C2-83C5-4F219DF2B01E}" dt="2021-03-31T09:04:39.578" v="1874" actId="1076"/>
          <ac:picMkLst>
            <pc:docMk/>
            <pc:sldMk cId="2868640730" sldId="260"/>
            <ac:picMk id="12" creationId="{054EAA67-BA73-45B6-8A43-53062EF9A6A6}"/>
          </ac:picMkLst>
        </pc:picChg>
        <pc:picChg chg="mod">
          <ac:chgData name="Sanders Wang" userId="089d73b8-785c-4012-b931-81c632b6c9c7" providerId="ADAL" clId="{025DB095-BD76-41C2-83C5-4F219DF2B01E}" dt="2021-03-31T08:59:19.625" v="1841" actId="1076"/>
          <ac:picMkLst>
            <pc:docMk/>
            <pc:sldMk cId="2868640730" sldId="260"/>
            <ac:picMk id="32" creationId="{BDCAA298-4648-4025-8361-D6E70E600C7E}"/>
          </ac:picMkLst>
        </pc:picChg>
        <pc:picChg chg="mod">
          <ac:chgData name="Sanders Wang" userId="089d73b8-785c-4012-b931-81c632b6c9c7" providerId="ADAL" clId="{025DB095-BD76-41C2-83C5-4F219DF2B01E}" dt="2021-03-31T09:07:34.763" v="1921" actId="1076"/>
          <ac:picMkLst>
            <pc:docMk/>
            <pc:sldMk cId="2868640730" sldId="260"/>
            <ac:picMk id="34" creationId="{A467C330-BA23-401D-8BC3-607A663CFDE3}"/>
          </ac:picMkLst>
        </pc:picChg>
        <pc:picChg chg="mod">
          <ac:chgData name="Sanders Wang" userId="089d73b8-785c-4012-b931-81c632b6c9c7" providerId="ADAL" clId="{025DB095-BD76-41C2-83C5-4F219DF2B01E}" dt="2021-03-31T09:08:20.792" v="1924" actId="1076"/>
          <ac:picMkLst>
            <pc:docMk/>
            <pc:sldMk cId="2868640730" sldId="260"/>
            <ac:picMk id="45" creationId="{AC5A8BD8-5463-4AEF-96C9-3514D71BEE9C}"/>
          </ac:picMkLst>
        </pc:picChg>
        <pc:picChg chg="add del mod">
          <ac:chgData name="Sanders Wang" userId="089d73b8-785c-4012-b931-81c632b6c9c7" providerId="ADAL" clId="{025DB095-BD76-41C2-83C5-4F219DF2B01E}" dt="2021-03-31T08:56:04.781" v="1825"/>
          <ac:picMkLst>
            <pc:docMk/>
            <pc:sldMk cId="2868640730" sldId="260"/>
            <ac:picMk id="74" creationId="{95BB2402-DF83-4D22-A1B0-59E872A77B34}"/>
          </ac:picMkLst>
        </pc:picChg>
        <pc:picChg chg="add del mod">
          <ac:chgData name="Sanders Wang" userId="089d73b8-785c-4012-b931-81c632b6c9c7" providerId="ADAL" clId="{025DB095-BD76-41C2-83C5-4F219DF2B01E}" dt="2021-03-31T08:56:04.781" v="1825"/>
          <ac:picMkLst>
            <pc:docMk/>
            <pc:sldMk cId="2868640730" sldId="260"/>
            <ac:picMk id="75" creationId="{08433328-9D06-4B85-8A47-6240B64EE4A6}"/>
          </ac:picMkLst>
        </pc:picChg>
        <pc:picChg chg="add del mod">
          <ac:chgData name="Sanders Wang" userId="089d73b8-785c-4012-b931-81c632b6c9c7" providerId="ADAL" clId="{025DB095-BD76-41C2-83C5-4F219DF2B01E}" dt="2021-03-31T08:56:04.781" v="1825"/>
          <ac:picMkLst>
            <pc:docMk/>
            <pc:sldMk cId="2868640730" sldId="260"/>
            <ac:picMk id="76" creationId="{8BA0177C-DCB5-4566-8395-C3DF0E402C33}"/>
          </ac:picMkLst>
        </pc:picChg>
        <pc:picChg chg="mod">
          <ac:chgData name="Sanders Wang" userId="089d73b8-785c-4012-b931-81c632b6c9c7" providerId="ADAL" clId="{025DB095-BD76-41C2-83C5-4F219DF2B01E}" dt="2021-03-31T09:08:20.792" v="1924" actId="1076"/>
          <ac:picMkLst>
            <pc:docMk/>
            <pc:sldMk cId="2868640730" sldId="260"/>
            <ac:picMk id="77" creationId="{D120BA69-DC6E-4E47-AD34-C44FC563A958}"/>
          </ac:picMkLst>
        </pc:picChg>
        <pc:picChg chg="add del mod">
          <ac:chgData name="Sanders Wang" userId="089d73b8-785c-4012-b931-81c632b6c9c7" providerId="ADAL" clId="{025DB095-BD76-41C2-83C5-4F219DF2B01E}" dt="2021-03-31T08:56:04.781" v="1825"/>
          <ac:picMkLst>
            <pc:docMk/>
            <pc:sldMk cId="2868640730" sldId="260"/>
            <ac:picMk id="81" creationId="{4E122E80-CA38-4BDE-979C-0F1AF66D7DC7}"/>
          </ac:picMkLst>
        </pc:picChg>
        <pc:picChg chg="mod">
          <ac:chgData name="Sanders Wang" userId="089d73b8-785c-4012-b931-81c632b6c9c7" providerId="ADAL" clId="{025DB095-BD76-41C2-83C5-4F219DF2B01E}" dt="2021-03-31T09:11:03.847" v="1957" actId="1076"/>
          <ac:picMkLst>
            <pc:docMk/>
            <pc:sldMk cId="2868640730" sldId="260"/>
            <ac:picMk id="83" creationId="{75513874-6782-4A16-82CD-0171AE7B8BC6}"/>
          </ac:picMkLst>
        </pc:picChg>
        <pc:picChg chg="add mod">
          <ac:chgData name="Sanders Wang" userId="089d73b8-785c-4012-b931-81c632b6c9c7" providerId="ADAL" clId="{025DB095-BD76-41C2-83C5-4F219DF2B01E}" dt="2021-03-31T08:56:44.599" v="1831" actId="1076"/>
          <ac:picMkLst>
            <pc:docMk/>
            <pc:sldMk cId="2868640730" sldId="260"/>
            <ac:picMk id="84" creationId="{9955A207-434B-425D-B895-CDACF915FC2B}"/>
          </ac:picMkLst>
        </pc:picChg>
        <pc:picChg chg="add mod">
          <ac:chgData name="Sanders Wang" userId="089d73b8-785c-4012-b931-81c632b6c9c7" providerId="ADAL" clId="{025DB095-BD76-41C2-83C5-4F219DF2B01E}" dt="2021-03-31T08:56:10.908" v="1827" actId="1076"/>
          <ac:picMkLst>
            <pc:docMk/>
            <pc:sldMk cId="2868640730" sldId="260"/>
            <ac:picMk id="85" creationId="{A9E47764-F6A0-4B2C-B9BB-6E2443BFB500}"/>
          </ac:picMkLst>
        </pc:picChg>
        <pc:picChg chg="add mod">
          <ac:chgData name="Sanders Wang" userId="089d73b8-785c-4012-b931-81c632b6c9c7" providerId="ADAL" clId="{025DB095-BD76-41C2-83C5-4F219DF2B01E}" dt="2021-03-31T08:56:56.360" v="1835" actId="1076"/>
          <ac:picMkLst>
            <pc:docMk/>
            <pc:sldMk cId="2868640730" sldId="260"/>
            <ac:picMk id="86" creationId="{96AFB3AD-27A8-4F53-B952-3BAA49F1D679}"/>
          </ac:picMkLst>
        </pc:picChg>
        <pc:picChg chg="add mod">
          <ac:chgData name="Sanders Wang" userId="089d73b8-785c-4012-b931-81c632b6c9c7" providerId="ADAL" clId="{025DB095-BD76-41C2-83C5-4F219DF2B01E}" dt="2021-03-31T08:56:50.994" v="1833" actId="1076"/>
          <ac:picMkLst>
            <pc:docMk/>
            <pc:sldMk cId="2868640730" sldId="260"/>
            <ac:picMk id="91" creationId="{CF6062E6-A917-4415-9D07-7C52BAAC4E33}"/>
          </ac:picMkLst>
        </pc:picChg>
        <pc:picChg chg="mod">
          <ac:chgData name="Sanders Wang" userId="089d73b8-785c-4012-b931-81c632b6c9c7" providerId="ADAL" clId="{025DB095-BD76-41C2-83C5-4F219DF2B01E}" dt="2021-03-31T09:10:57.767" v="1956" actId="1076"/>
          <ac:picMkLst>
            <pc:docMk/>
            <pc:sldMk cId="2868640730" sldId="260"/>
            <ac:picMk id="94" creationId="{BFCE193E-94B0-47A1-AA35-5B7563167B54}"/>
          </ac:picMkLst>
        </pc:picChg>
        <pc:picChg chg="mod">
          <ac:chgData name="Sanders Wang" userId="089d73b8-785c-4012-b931-81c632b6c9c7" providerId="ADAL" clId="{025DB095-BD76-41C2-83C5-4F219DF2B01E}" dt="2021-03-31T08:59:19.625" v="1841" actId="1076"/>
          <ac:picMkLst>
            <pc:docMk/>
            <pc:sldMk cId="2868640730" sldId="260"/>
            <ac:picMk id="111" creationId="{41B3AF7F-73AC-4984-963A-4A1B4241DB41}"/>
          </ac:picMkLst>
        </pc:picChg>
        <pc:picChg chg="mod">
          <ac:chgData name="Sanders Wang" userId="089d73b8-785c-4012-b931-81c632b6c9c7" providerId="ADAL" clId="{025DB095-BD76-41C2-83C5-4F219DF2B01E}" dt="2021-03-31T08:59:19.625" v="1841" actId="1076"/>
          <ac:picMkLst>
            <pc:docMk/>
            <pc:sldMk cId="2868640730" sldId="260"/>
            <ac:picMk id="113" creationId="{B3DFB0FA-77C0-4935-8E8E-EFFD3F06CC66}"/>
          </ac:picMkLst>
        </pc:picChg>
        <pc:picChg chg="mod">
          <ac:chgData name="Sanders Wang" userId="089d73b8-785c-4012-b931-81c632b6c9c7" providerId="ADAL" clId="{025DB095-BD76-41C2-83C5-4F219DF2B01E}" dt="2021-03-31T08:59:19.625" v="1841" actId="1076"/>
          <ac:picMkLst>
            <pc:docMk/>
            <pc:sldMk cId="2868640730" sldId="260"/>
            <ac:picMk id="114" creationId="{7D29C397-21CB-4357-A476-96DFE15E40C8}"/>
          </ac:picMkLst>
        </pc:picChg>
        <pc:picChg chg="mod">
          <ac:chgData name="Sanders Wang" userId="089d73b8-785c-4012-b931-81c632b6c9c7" providerId="ADAL" clId="{025DB095-BD76-41C2-83C5-4F219DF2B01E}" dt="2021-03-31T09:10:50.536" v="1955" actId="1076"/>
          <ac:picMkLst>
            <pc:docMk/>
            <pc:sldMk cId="2868640730" sldId="260"/>
            <ac:picMk id="121" creationId="{4179B7C1-0EA8-4BE4-A9CB-5EC459C720FD}"/>
          </ac:picMkLst>
        </pc:picChg>
        <pc:picChg chg="mod">
          <ac:chgData name="Sanders Wang" userId="089d73b8-785c-4012-b931-81c632b6c9c7" providerId="ADAL" clId="{025DB095-BD76-41C2-83C5-4F219DF2B01E}" dt="2021-03-31T08:55:25.865" v="1822" actId="1037"/>
          <ac:picMkLst>
            <pc:docMk/>
            <pc:sldMk cId="2868640730" sldId="260"/>
            <ac:picMk id="123" creationId="{B7236B17-412E-48B1-881A-3ED01C40DDB3}"/>
          </ac:picMkLst>
        </pc:picChg>
        <pc:picChg chg="del">
          <ac:chgData name="Sanders Wang" userId="089d73b8-785c-4012-b931-81c632b6c9c7" providerId="ADAL" clId="{025DB095-BD76-41C2-83C5-4F219DF2B01E}" dt="2021-03-31T08:55:13.947" v="1795" actId="478"/>
          <ac:picMkLst>
            <pc:docMk/>
            <pc:sldMk cId="2868640730" sldId="260"/>
            <ac:picMk id="124" creationId="{221B8912-CECB-4536-BA65-7593A5F8AE8A}"/>
          </ac:picMkLst>
        </pc:picChg>
        <pc:picChg chg="del">
          <ac:chgData name="Sanders Wang" userId="089d73b8-785c-4012-b931-81c632b6c9c7" providerId="ADAL" clId="{025DB095-BD76-41C2-83C5-4F219DF2B01E}" dt="2021-03-31T08:55:13.947" v="1795" actId="478"/>
          <ac:picMkLst>
            <pc:docMk/>
            <pc:sldMk cId="2868640730" sldId="260"/>
            <ac:picMk id="125" creationId="{6CE82E8B-B318-40D9-9BA3-6CE01B40CA8A}"/>
          </ac:picMkLst>
        </pc:picChg>
        <pc:picChg chg="del">
          <ac:chgData name="Sanders Wang" userId="089d73b8-785c-4012-b931-81c632b6c9c7" providerId="ADAL" clId="{025DB095-BD76-41C2-83C5-4F219DF2B01E}" dt="2021-03-31T08:55:13.947" v="1795" actId="478"/>
          <ac:picMkLst>
            <pc:docMk/>
            <pc:sldMk cId="2868640730" sldId="260"/>
            <ac:picMk id="127" creationId="{052D7309-67EE-40C9-99E8-2848B462A3B4}"/>
          </ac:picMkLst>
        </pc:picChg>
        <pc:picChg chg="del">
          <ac:chgData name="Sanders Wang" userId="089d73b8-785c-4012-b931-81c632b6c9c7" providerId="ADAL" clId="{025DB095-BD76-41C2-83C5-4F219DF2B01E}" dt="2021-03-31T08:55:13.947" v="1795" actId="478"/>
          <ac:picMkLst>
            <pc:docMk/>
            <pc:sldMk cId="2868640730" sldId="260"/>
            <ac:picMk id="128" creationId="{9542AD55-11F8-4526-9DB6-712EA159CBA6}"/>
          </ac:picMkLst>
        </pc:picChg>
        <pc:picChg chg="del">
          <ac:chgData name="Sanders Wang" userId="089d73b8-785c-4012-b931-81c632b6c9c7" providerId="ADAL" clId="{025DB095-BD76-41C2-83C5-4F219DF2B01E}" dt="2021-03-31T08:55:08.534" v="1793" actId="478"/>
          <ac:picMkLst>
            <pc:docMk/>
            <pc:sldMk cId="2868640730" sldId="260"/>
            <ac:picMk id="131" creationId="{665CD5BA-B724-4E38-9322-EBF4B251FC98}"/>
          </ac:picMkLst>
        </pc:picChg>
        <pc:picChg chg="del">
          <ac:chgData name="Sanders Wang" userId="089d73b8-785c-4012-b931-81c632b6c9c7" providerId="ADAL" clId="{025DB095-BD76-41C2-83C5-4F219DF2B01E}" dt="2021-03-31T08:59:30.810" v="1842" actId="478"/>
          <ac:picMkLst>
            <pc:docMk/>
            <pc:sldMk cId="2868640730" sldId="260"/>
            <ac:picMk id="152" creationId="{3D57C212-8B7D-4314-AE7D-4047F5B7FD85}"/>
          </ac:picMkLst>
        </pc:picChg>
        <pc:picChg chg="del">
          <ac:chgData name="Sanders Wang" userId="089d73b8-785c-4012-b931-81c632b6c9c7" providerId="ADAL" clId="{025DB095-BD76-41C2-83C5-4F219DF2B01E}" dt="2021-03-31T09:08:37.633" v="1927" actId="478"/>
          <ac:picMkLst>
            <pc:docMk/>
            <pc:sldMk cId="2868640730" sldId="260"/>
            <ac:picMk id="154" creationId="{9D489BEE-D1C5-42A9-9BA4-E70F436E6AB2}"/>
          </ac:picMkLst>
        </pc:picChg>
        <pc:picChg chg="del">
          <ac:chgData name="Sanders Wang" userId="089d73b8-785c-4012-b931-81c632b6c9c7" providerId="ADAL" clId="{025DB095-BD76-41C2-83C5-4F219DF2B01E}" dt="2021-03-31T08:59:33.843" v="1843" actId="478"/>
          <ac:picMkLst>
            <pc:docMk/>
            <pc:sldMk cId="2868640730" sldId="260"/>
            <ac:picMk id="167" creationId="{BE480AB8-94DF-41D6-BAA8-75B87CD59A3C}"/>
          </ac:picMkLst>
        </pc:picChg>
        <pc:picChg chg="del">
          <ac:chgData name="Sanders Wang" userId="089d73b8-785c-4012-b931-81c632b6c9c7" providerId="ADAL" clId="{025DB095-BD76-41C2-83C5-4F219DF2B01E}" dt="2021-03-31T08:59:38.981" v="1844" actId="478"/>
          <ac:picMkLst>
            <pc:docMk/>
            <pc:sldMk cId="2868640730" sldId="260"/>
            <ac:picMk id="170" creationId="{67147C37-B0D2-44FA-8100-298029330A00}"/>
          </ac:picMkLst>
        </pc:picChg>
        <pc:picChg chg="del">
          <ac:chgData name="Sanders Wang" userId="089d73b8-785c-4012-b931-81c632b6c9c7" providerId="ADAL" clId="{025DB095-BD76-41C2-83C5-4F219DF2B01E}" dt="2021-03-31T08:59:38.981" v="1844" actId="478"/>
          <ac:picMkLst>
            <pc:docMk/>
            <pc:sldMk cId="2868640730" sldId="260"/>
            <ac:picMk id="171" creationId="{329626B4-6B2E-4538-AD98-7D2DE13A8B1A}"/>
          </ac:picMkLst>
        </pc:picChg>
        <pc:cxnChg chg="mod">
          <ac:chgData name="Sanders Wang" userId="089d73b8-785c-4012-b931-81c632b6c9c7" providerId="ADAL" clId="{025DB095-BD76-41C2-83C5-4F219DF2B01E}" dt="2021-03-31T09:02:43.052" v="1861" actId="1076"/>
          <ac:cxnSpMkLst>
            <pc:docMk/>
            <pc:sldMk cId="2868640730" sldId="260"/>
            <ac:cxnSpMk id="50" creationId="{9601D18C-A902-4AA7-B2BF-810AA63E6511}"/>
          </ac:cxnSpMkLst>
        </pc:cxnChg>
        <pc:cxnChg chg="del">
          <ac:chgData name="Sanders Wang" userId="089d73b8-785c-4012-b931-81c632b6c9c7" providerId="ADAL" clId="{025DB095-BD76-41C2-83C5-4F219DF2B01E}" dt="2021-03-31T09:08:39.750" v="1928" actId="478"/>
          <ac:cxnSpMkLst>
            <pc:docMk/>
            <pc:sldMk cId="2868640730" sldId="260"/>
            <ac:cxnSpMk id="53" creationId="{DE2DFD30-7C3A-4404-A88E-173CDD3464B9}"/>
          </ac:cxnSpMkLst>
        </pc:cxnChg>
        <pc:cxnChg chg="del">
          <ac:chgData name="Sanders Wang" userId="089d73b8-785c-4012-b931-81c632b6c9c7" providerId="ADAL" clId="{025DB095-BD76-41C2-83C5-4F219DF2B01E}" dt="2021-03-31T09:07:21.556" v="1919" actId="478"/>
          <ac:cxnSpMkLst>
            <pc:docMk/>
            <pc:sldMk cId="2868640730" sldId="260"/>
            <ac:cxnSpMk id="55" creationId="{B41037C6-B906-427C-8043-6C30CF39D619}"/>
          </ac:cxnSpMkLst>
        </pc:cxnChg>
        <pc:cxnChg chg="add del mod">
          <ac:chgData name="Sanders Wang" userId="089d73b8-785c-4012-b931-81c632b6c9c7" providerId="ADAL" clId="{025DB095-BD76-41C2-83C5-4F219DF2B01E}" dt="2021-03-31T08:56:04.781" v="1825"/>
          <ac:cxnSpMkLst>
            <pc:docMk/>
            <pc:sldMk cId="2868640730" sldId="260"/>
            <ac:cxnSpMk id="78" creationId="{8D79CC03-6979-47F7-872D-5BB485E1549A}"/>
          </ac:cxnSpMkLst>
        </pc:cxnChg>
        <pc:cxnChg chg="add del mod">
          <ac:chgData name="Sanders Wang" userId="089d73b8-785c-4012-b931-81c632b6c9c7" providerId="ADAL" clId="{025DB095-BD76-41C2-83C5-4F219DF2B01E}" dt="2021-03-31T08:56:04.781" v="1825"/>
          <ac:cxnSpMkLst>
            <pc:docMk/>
            <pc:sldMk cId="2868640730" sldId="260"/>
            <ac:cxnSpMk id="79" creationId="{0C1C6FB3-73E5-41DF-AC3A-1577D98033E2}"/>
          </ac:cxnSpMkLst>
        </pc:cxnChg>
        <pc:cxnChg chg="add del mod">
          <ac:chgData name="Sanders Wang" userId="089d73b8-785c-4012-b931-81c632b6c9c7" providerId="ADAL" clId="{025DB095-BD76-41C2-83C5-4F219DF2B01E}" dt="2021-03-31T08:56:04.781" v="1825"/>
          <ac:cxnSpMkLst>
            <pc:docMk/>
            <pc:sldMk cId="2868640730" sldId="260"/>
            <ac:cxnSpMk id="80" creationId="{C57C72E1-8292-4F0F-B564-E055C40903C2}"/>
          </ac:cxnSpMkLst>
        </pc:cxnChg>
        <pc:cxnChg chg="add del mod">
          <ac:chgData name="Sanders Wang" userId="089d73b8-785c-4012-b931-81c632b6c9c7" providerId="ADAL" clId="{025DB095-BD76-41C2-83C5-4F219DF2B01E}" dt="2021-03-31T08:56:04.781" v="1825"/>
          <ac:cxnSpMkLst>
            <pc:docMk/>
            <pc:sldMk cId="2868640730" sldId="260"/>
            <ac:cxnSpMk id="82" creationId="{E8FF1B54-29AB-496F-BEDE-77BD3F964ABA}"/>
          </ac:cxnSpMkLst>
        </pc:cxnChg>
        <pc:cxnChg chg="add mod">
          <ac:chgData name="Sanders Wang" userId="089d73b8-785c-4012-b931-81c632b6c9c7" providerId="ADAL" clId="{025DB095-BD76-41C2-83C5-4F219DF2B01E}" dt="2021-03-31T08:56:39.329" v="1829" actId="14100"/>
          <ac:cxnSpMkLst>
            <pc:docMk/>
            <pc:sldMk cId="2868640730" sldId="260"/>
            <ac:cxnSpMk id="87" creationId="{4B470F75-E927-464D-86E8-3F277CDD4FA4}"/>
          </ac:cxnSpMkLst>
        </pc:cxnChg>
        <pc:cxnChg chg="add mod">
          <ac:chgData name="Sanders Wang" userId="089d73b8-785c-4012-b931-81c632b6c9c7" providerId="ADAL" clId="{025DB095-BD76-41C2-83C5-4F219DF2B01E}" dt="2021-03-31T08:56:47.570" v="1832" actId="14100"/>
          <ac:cxnSpMkLst>
            <pc:docMk/>
            <pc:sldMk cId="2868640730" sldId="260"/>
            <ac:cxnSpMk id="88" creationId="{9524CE3C-0AE4-43B3-B5EA-62215F8C24C1}"/>
          </ac:cxnSpMkLst>
        </pc:cxnChg>
        <pc:cxnChg chg="add mod">
          <ac:chgData name="Sanders Wang" userId="089d73b8-785c-4012-b931-81c632b6c9c7" providerId="ADAL" clId="{025DB095-BD76-41C2-83C5-4F219DF2B01E}" dt="2021-03-31T08:56:59.021" v="1836" actId="14100"/>
          <ac:cxnSpMkLst>
            <pc:docMk/>
            <pc:sldMk cId="2868640730" sldId="260"/>
            <ac:cxnSpMk id="89" creationId="{A81D6821-FD80-4D84-9275-ED78493C59CF}"/>
          </ac:cxnSpMkLst>
        </pc:cxnChg>
        <pc:cxnChg chg="add mod">
          <ac:chgData name="Sanders Wang" userId="089d73b8-785c-4012-b931-81c632b6c9c7" providerId="ADAL" clId="{025DB095-BD76-41C2-83C5-4F219DF2B01E}" dt="2021-03-31T08:56:53.981" v="1834" actId="14100"/>
          <ac:cxnSpMkLst>
            <pc:docMk/>
            <pc:sldMk cId="2868640730" sldId="260"/>
            <ac:cxnSpMk id="93" creationId="{9B06A846-6976-4F6A-BD5D-70CFDFE06945}"/>
          </ac:cxnSpMkLst>
        </pc:cxnChg>
        <pc:cxnChg chg="add mod">
          <ac:chgData name="Sanders Wang" userId="089d73b8-785c-4012-b931-81c632b6c9c7" providerId="ADAL" clId="{025DB095-BD76-41C2-83C5-4F219DF2B01E}" dt="2021-03-31T09:09:06.576" v="1932" actId="14100"/>
          <ac:cxnSpMkLst>
            <pc:docMk/>
            <pc:sldMk cId="2868640730" sldId="260"/>
            <ac:cxnSpMk id="110" creationId="{33CBB941-ABFF-49DD-832E-8AF5123C8E2D}"/>
          </ac:cxnSpMkLst>
        </pc:cxnChg>
        <pc:cxnChg chg="add mod">
          <ac:chgData name="Sanders Wang" userId="089d73b8-785c-4012-b931-81c632b6c9c7" providerId="ADAL" clId="{025DB095-BD76-41C2-83C5-4F219DF2B01E}" dt="2021-03-31T09:09:13.787" v="1935" actId="14100"/>
          <ac:cxnSpMkLst>
            <pc:docMk/>
            <pc:sldMk cId="2868640730" sldId="260"/>
            <ac:cxnSpMk id="112" creationId="{02BEC868-876C-43D1-BF16-A2A0F16542F9}"/>
          </ac:cxnSpMkLst>
        </pc:cxnChg>
        <pc:cxnChg chg="add mod">
          <ac:chgData name="Sanders Wang" userId="089d73b8-785c-4012-b931-81c632b6c9c7" providerId="ADAL" clId="{025DB095-BD76-41C2-83C5-4F219DF2B01E}" dt="2021-03-31T09:09:21.070" v="1938" actId="14100"/>
          <ac:cxnSpMkLst>
            <pc:docMk/>
            <pc:sldMk cId="2868640730" sldId="260"/>
            <ac:cxnSpMk id="115" creationId="{2BFF4060-5503-4A4F-84E8-1E07C54D6928}"/>
          </ac:cxnSpMkLst>
        </pc:cxnChg>
        <pc:cxnChg chg="add mod">
          <ac:chgData name="Sanders Wang" userId="089d73b8-785c-4012-b931-81c632b6c9c7" providerId="ADAL" clId="{025DB095-BD76-41C2-83C5-4F219DF2B01E}" dt="2021-03-31T09:09:33.164" v="1941" actId="14100"/>
          <ac:cxnSpMkLst>
            <pc:docMk/>
            <pc:sldMk cId="2868640730" sldId="260"/>
            <ac:cxnSpMk id="116" creationId="{F3E93B9F-282C-491F-B121-7C060E58B30A}"/>
          </ac:cxnSpMkLst>
        </pc:cxnChg>
        <pc:cxnChg chg="add mod">
          <ac:chgData name="Sanders Wang" userId="089d73b8-785c-4012-b931-81c632b6c9c7" providerId="ADAL" clId="{025DB095-BD76-41C2-83C5-4F219DF2B01E}" dt="2021-03-31T09:09:58.388" v="1947" actId="14100"/>
          <ac:cxnSpMkLst>
            <pc:docMk/>
            <pc:sldMk cId="2868640730" sldId="260"/>
            <ac:cxnSpMk id="117" creationId="{DB3B7022-005E-4F58-A38F-5A1628429ED5}"/>
          </ac:cxnSpMkLst>
        </pc:cxnChg>
        <pc:cxnChg chg="add mod">
          <ac:chgData name="Sanders Wang" userId="089d73b8-785c-4012-b931-81c632b6c9c7" providerId="ADAL" clId="{025DB095-BD76-41C2-83C5-4F219DF2B01E}" dt="2021-03-31T09:10:21.058" v="1950" actId="14100"/>
          <ac:cxnSpMkLst>
            <pc:docMk/>
            <pc:sldMk cId="2868640730" sldId="260"/>
            <ac:cxnSpMk id="126" creationId="{74343104-7A01-46A6-AA44-388998319249}"/>
          </ac:cxnSpMkLst>
        </pc:cxnChg>
        <pc:cxnChg chg="add mod">
          <ac:chgData name="Sanders Wang" userId="089d73b8-785c-4012-b931-81c632b6c9c7" providerId="ADAL" clId="{025DB095-BD76-41C2-83C5-4F219DF2B01E}" dt="2021-03-31T09:10:32.299" v="1953" actId="14100"/>
          <ac:cxnSpMkLst>
            <pc:docMk/>
            <pc:sldMk cId="2868640730" sldId="260"/>
            <ac:cxnSpMk id="129" creationId="{D59EE494-FC50-4115-AA3A-E36626AB9D94}"/>
          </ac:cxnSpMkLst>
        </pc:cxnChg>
        <pc:cxnChg chg="add mod">
          <ac:chgData name="Sanders Wang" userId="089d73b8-785c-4012-b931-81c632b6c9c7" providerId="ADAL" clId="{025DB095-BD76-41C2-83C5-4F219DF2B01E}" dt="2021-03-31T09:11:28.790" v="1960" actId="14100"/>
          <ac:cxnSpMkLst>
            <pc:docMk/>
            <pc:sldMk cId="2868640730" sldId="260"/>
            <ac:cxnSpMk id="130" creationId="{E3DA9331-02F2-4803-9BA4-DBBA87C60475}"/>
          </ac:cxnSpMkLst>
        </pc:cxnChg>
        <pc:cxnChg chg="add mod">
          <ac:chgData name="Sanders Wang" userId="089d73b8-785c-4012-b931-81c632b6c9c7" providerId="ADAL" clId="{025DB095-BD76-41C2-83C5-4F219DF2B01E}" dt="2021-03-31T09:11:36.800" v="1963" actId="14100"/>
          <ac:cxnSpMkLst>
            <pc:docMk/>
            <pc:sldMk cId="2868640730" sldId="260"/>
            <ac:cxnSpMk id="132" creationId="{FD77E450-6D67-497B-ADB9-22D4DB8098DD}"/>
          </ac:cxnSpMkLst>
        </pc:cxnChg>
        <pc:cxnChg chg="add mod">
          <ac:chgData name="Sanders Wang" userId="089d73b8-785c-4012-b931-81c632b6c9c7" providerId="ADAL" clId="{025DB095-BD76-41C2-83C5-4F219DF2B01E}" dt="2021-03-31T09:11:49.153" v="1966" actId="14100"/>
          <ac:cxnSpMkLst>
            <pc:docMk/>
            <pc:sldMk cId="2868640730" sldId="260"/>
            <ac:cxnSpMk id="133" creationId="{64E583A4-9B59-4154-967A-A3F4435D58BA}"/>
          </ac:cxnSpMkLst>
        </pc:cxnChg>
        <pc:cxnChg chg="add mod">
          <ac:chgData name="Sanders Wang" userId="089d73b8-785c-4012-b931-81c632b6c9c7" providerId="ADAL" clId="{025DB095-BD76-41C2-83C5-4F219DF2B01E}" dt="2021-03-31T09:12:06.517" v="1969" actId="14100"/>
          <ac:cxnSpMkLst>
            <pc:docMk/>
            <pc:sldMk cId="2868640730" sldId="260"/>
            <ac:cxnSpMk id="134" creationId="{62132A4F-B4D5-4B06-8A9F-D38AFA7951DD}"/>
          </ac:cxnSpMkLst>
        </pc:cxnChg>
        <pc:cxnChg chg="del mod">
          <ac:chgData name="Sanders Wang" userId="089d73b8-785c-4012-b931-81c632b6c9c7" providerId="ADAL" clId="{025DB095-BD76-41C2-83C5-4F219DF2B01E}" dt="2021-03-31T08:55:13.947" v="1795" actId="478"/>
          <ac:cxnSpMkLst>
            <pc:docMk/>
            <pc:sldMk cId="2868640730" sldId="260"/>
            <ac:cxnSpMk id="136" creationId="{8BB39645-FDFC-46AE-881C-93581F9D7B87}"/>
          </ac:cxnSpMkLst>
        </pc:cxnChg>
        <pc:cxnChg chg="del mod">
          <ac:chgData name="Sanders Wang" userId="089d73b8-785c-4012-b931-81c632b6c9c7" providerId="ADAL" clId="{025DB095-BD76-41C2-83C5-4F219DF2B01E}" dt="2021-03-31T08:55:13.947" v="1795" actId="478"/>
          <ac:cxnSpMkLst>
            <pc:docMk/>
            <pc:sldMk cId="2868640730" sldId="260"/>
            <ac:cxnSpMk id="137" creationId="{AB0E229C-7AE5-443D-8105-92C2AF3336C9}"/>
          </ac:cxnSpMkLst>
        </pc:cxnChg>
        <pc:cxnChg chg="add mod">
          <ac:chgData name="Sanders Wang" userId="089d73b8-785c-4012-b931-81c632b6c9c7" providerId="ADAL" clId="{025DB095-BD76-41C2-83C5-4F219DF2B01E}" dt="2021-03-31T09:12:17.932" v="1972" actId="14100"/>
          <ac:cxnSpMkLst>
            <pc:docMk/>
            <pc:sldMk cId="2868640730" sldId="260"/>
            <ac:cxnSpMk id="141" creationId="{3C19D9FB-8324-4073-89E9-7B523AC5463E}"/>
          </ac:cxnSpMkLst>
        </pc:cxnChg>
        <pc:cxnChg chg="del mod">
          <ac:chgData name="Sanders Wang" userId="089d73b8-785c-4012-b931-81c632b6c9c7" providerId="ADAL" clId="{025DB095-BD76-41C2-83C5-4F219DF2B01E}" dt="2021-03-31T08:55:13.947" v="1795" actId="478"/>
          <ac:cxnSpMkLst>
            <pc:docMk/>
            <pc:sldMk cId="2868640730" sldId="260"/>
            <ac:cxnSpMk id="142" creationId="{EF3288A0-E2F5-4A3E-AD13-A2023D5BA3DA}"/>
          </ac:cxnSpMkLst>
        </pc:cxnChg>
        <pc:cxnChg chg="del mod">
          <ac:chgData name="Sanders Wang" userId="089d73b8-785c-4012-b931-81c632b6c9c7" providerId="ADAL" clId="{025DB095-BD76-41C2-83C5-4F219DF2B01E}" dt="2021-03-31T08:55:13.947" v="1795" actId="478"/>
          <ac:cxnSpMkLst>
            <pc:docMk/>
            <pc:sldMk cId="2868640730" sldId="260"/>
            <ac:cxnSpMk id="143" creationId="{848DE926-DF09-4D29-A8DB-3C5256F096B3}"/>
          </ac:cxnSpMkLst>
        </pc:cxnChg>
        <pc:cxnChg chg="del mod">
          <ac:chgData name="Sanders Wang" userId="089d73b8-785c-4012-b931-81c632b6c9c7" providerId="ADAL" clId="{025DB095-BD76-41C2-83C5-4F219DF2B01E}" dt="2021-03-31T08:55:10.770" v="1794" actId="478"/>
          <ac:cxnSpMkLst>
            <pc:docMk/>
            <pc:sldMk cId="2868640730" sldId="260"/>
            <ac:cxnSpMk id="151" creationId="{2D4D13F3-24AF-46BD-8C26-3FE19DD7EF2B}"/>
          </ac:cxnSpMkLst>
        </pc:cxnChg>
        <pc:cxnChg chg="del">
          <ac:chgData name="Sanders Wang" userId="089d73b8-785c-4012-b931-81c632b6c9c7" providerId="ADAL" clId="{025DB095-BD76-41C2-83C5-4F219DF2B01E}" dt="2021-03-31T08:58:29.135" v="1838" actId="478"/>
          <ac:cxnSpMkLst>
            <pc:docMk/>
            <pc:sldMk cId="2868640730" sldId="260"/>
            <ac:cxnSpMk id="156" creationId="{00A7074B-5BFE-4596-AEBD-1A72F2633AC2}"/>
          </ac:cxnSpMkLst>
        </pc:cxnChg>
        <pc:cxnChg chg="del">
          <ac:chgData name="Sanders Wang" userId="089d73b8-785c-4012-b931-81c632b6c9c7" providerId="ADAL" clId="{025DB095-BD76-41C2-83C5-4F219DF2B01E}" dt="2021-03-31T09:08:25.340" v="1925" actId="478"/>
          <ac:cxnSpMkLst>
            <pc:docMk/>
            <pc:sldMk cId="2868640730" sldId="260"/>
            <ac:cxnSpMk id="166" creationId="{67D404F9-F560-42B3-BB2F-1E0A2B9ACE05}"/>
          </ac:cxnSpMkLst>
        </pc:cxnChg>
        <pc:cxnChg chg="del mod">
          <ac:chgData name="Sanders Wang" userId="089d73b8-785c-4012-b931-81c632b6c9c7" providerId="ADAL" clId="{025DB095-BD76-41C2-83C5-4F219DF2B01E}" dt="2021-03-31T08:59:45.433" v="1845" actId="478"/>
          <ac:cxnSpMkLst>
            <pc:docMk/>
            <pc:sldMk cId="2868640730" sldId="260"/>
            <ac:cxnSpMk id="177" creationId="{85E19ED3-E870-45D8-AD39-5D88660F31F2}"/>
          </ac:cxnSpMkLst>
        </pc:cxnChg>
        <pc:cxnChg chg="del mod">
          <ac:chgData name="Sanders Wang" userId="089d73b8-785c-4012-b931-81c632b6c9c7" providerId="ADAL" clId="{025DB095-BD76-41C2-83C5-4F219DF2B01E}" dt="2021-03-31T08:59:45.433" v="1845" actId="478"/>
          <ac:cxnSpMkLst>
            <pc:docMk/>
            <pc:sldMk cId="2868640730" sldId="260"/>
            <ac:cxnSpMk id="178" creationId="{F2370AB0-C41C-4B61-9892-A1ECEFC96001}"/>
          </ac:cxnSpMkLst>
        </pc:cxnChg>
        <pc:cxnChg chg="del mod">
          <ac:chgData name="Sanders Wang" userId="089d73b8-785c-4012-b931-81c632b6c9c7" providerId="ADAL" clId="{025DB095-BD76-41C2-83C5-4F219DF2B01E}" dt="2021-03-31T08:59:45.433" v="1845" actId="478"/>
          <ac:cxnSpMkLst>
            <pc:docMk/>
            <pc:sldMk cId="2868640730" sldId="260"/>
            <ac:cxnSpMk id="183" creationId="{FB2007DD-0897-4402-938C-9CDB1E52C608}"/>
          </ac:cxnSpMkLst>
        </pc:cxnChg>
        <pc:cxnChg chg="del mod">
          <ac:chgData name="Sanders Wang" userId="089d73b8-785c-4012-b931-81c632b6c9c7" providerId="ADAL" clId="{025DB095-BD76-41C2-83C5-4F219DF2B01E}" dt="2021-03-31T08:59:45.433" v="1845" actId="478"/>
          <ac:cxnSpMkLst>
            <pc:docMk/>
            <pc:sldMk cId="2868640730" sldId="260"/>
            <ac:cxnSpMk id="186" creationId="{39906327-7DB3-416F-8632-5AB04940F0F5}"/>
          </ac:cxnSpMkLst>
        </pc:cxnChg>
        <pc:cxnChg chg="del mod">
          <ac:chgData name="Sanders Wang" userId="089d73b8-785c-4012-b931-81c632b6c9c7" providerId="ADAL" clId="{025DB095-BD76-41C2-83C5-4F219DF2B01E}" dt="2021-03-31T08:59:45.433" v="1845" actId="478"/>
          <ac:cxnSpMkLst>
            <pc:docMk/>
            <pc:sldMk cId="2868640730" sldId="260"/>
            <ac:cxnSpMk id="191" creationId="{739DCF6C-28C4-4C36-A223-84AFB17CAB58}"/>
          </ac:cxnSpMkLst>
        </pc:cxnChg>
        <pc:cxnChg chg="del mod">
          <ac:chgData name="Sanders Wang" userId="089d73b8-785c-4012-b931-81c632b6c9c7" providerId="ADAL" clId="{025DB095-BD76-41C2-83C5-4F219DF2B01E}" dt="2021-03-31T08:59:45.433" v="1845" actId="478"/>
          <ac:cxnSpMkLst>
            <pc:docMk/>
            <pc:sldMk cId="2868640730" sldId="260"/>
            <ac:cxnSpMk id="194" creationId="{CD9E7FC9-4CF2-4D83-AD6B-B70575DBAFF1}"/>
          </ac:cxnSpMkLst>
        </pc:cxnChg>
      </pc:sldChg>
      <pc:sldChg chg="addSp delSp modSp add mod">
        <pc:chgData name="Sanders Wang" userId="089d73b8-785c-4012-b931-81c632b6c9c7" providerId="ADAL" clId="{025DB095-BD76-41C2-83C5-4F219DF2B01E}" dt="2021-03-31T09:26:15.026" v="2055" actId="20577"/>
        <pc:sldMkLst>
          <pc:docMk/>
          <pc:sldMk cId="952745531" sldId="261"/>
        </pc:sldMkLst>
        <pc:spChg chg="add mod">
          <ac:chgData name="Sanders Wang" userId="089d73b8-785c-4012-b931-81c632b6c9c7" providerId="ADAL" clId="{025DB095-BD76-41C2-83C5-4F219DF2B01E}" dt="2021-03-31T09:19:59.458" v="2026" actId="20577"/>
          <ac:spMkLst>
            <pc:docMk/>
            <pc:sldMk cId="952745531" sldId="261"/>
            <ac:spMk id="110" creationId="{F9AA1399-C4BC-4836-92E5-4617946465BF}"/>
          </ac:spMkLst>
        </pc:spChg>
        <pc:spChg chg="add mod">
          <ac:chgData name="Sanders Wang" userId="089d73b8-785c-4012-b931-81c632b6c9c7" providerId="ADAL" clId="{025DB095-BD76-41C2-83C5-4F219DF2B01E}" dt="2021-03-31T09:19:44.855" v="2009" actId="1076"/>
          <ac:spMkLst>
            <pc:docMk/>
            <pc:sldMk cId="952745531" sldId="261"/>
            <ac:spMk id="112" creationId="{1EE4491B-6B74-4B50-8299-EB0E83567F2C}"/>
          </ac:spMkLst>
        </pc:spChg>
        <pc:spChg chg="add mod">
          <ac:chgData name="Sanders Wang" userId="089d73b8-785c-4012-b931-81c632b6c9c7" providerId="ADAL" clId="{025DB095-BD76-41C2-83C5-4F219DF2B01E}" dt="2021-03-31T09:25:04.218" v="2035" actId="20577"/>
          <ac:spMkLst>
            <pc:docMk/>
            <pc:sldMk cId="952745531" sldId="261"/>
            <ac:spMk id="115" creationId="{11B03873-2F7C-4BF6-AD85-9DB2BB47F940}"/>
          </ac:spMkLst>
        </pc:spChg>
        <pc:spChg chg="add mod">
          <ac:chgData name="Sanders Wang" userId="089d73b8-785c-4012-b931-81c632b6c9c7" providerId="ADAL" clId="{025DB095-BD76-41C2-83C5-4F219DF2B01E}" dt="2021-03-31T09:26:15.026" v="2055" actId="20577"/>
          <ac:spMkLst>
            <pc:docMk/>
            <pc:sldMk cId="952745531" sldId="261"/>
            <ac:spMk id="116" creationId="{13B46731-E47C-4E69-AD73-3055C513F4BC}"/>
          </ac:spMkLst>
        </pc:spChg>
        <pc:spChg chg="mod">
          <ac:chgData name="Sanders Wang" userId="089d73b8-785c-4012-b931-81c632b6c9c7" providerId="ADAL" clId="{025DB095-BD76-41C2-83C5-4F219DF2B01E}" dt="2021-03-31T09:14:03.900" v="1974" actId="207"/>
          <ac:spMkLst>
            <pc:docMk/>
            <pc:sldMk cId="952745531" sldId="261"/>
            <ac:spMk id="119" creationId="{DA9839DD-8CAD-4FA0-A913-5BA1B9C6F745}"/>
          </ac:spMkLst>
        </pc:spChg>
        <pc:spChg chg="mod">
          <ac:chgData name="Sanders Wang" userId="089d73b8-785c-4012-b931-81c632b6c9c7" providerId="ADAL" clId="{025DB095-BD76-41C2-83C5-4F219DF2B01E}" dt="2021-03-31T09:14:07.466" v="1975" actId="207"/>
          <ac:spMkLst>
            <pc:docMk/>
            <pc:sldMk cId="952745531" sldId="261"/>
            <ac:spMk id="120" creationId="{9EEEFFAB-A34B-4132-8146-17BB87E2134D}"/>
          </ac:spMkLst>
        </pc:spChg>
        <pc:spChg chg="mod">
          <ac:chgData name="Sanders Wang" userId="089d73b8-785c-4012-b931-81c632b6c9c7" providerId="ADAL" clId="{025DB095-BD76-41C2-83C5-4F219DF2B01E}" dt="2021-03-31T09:16:32.176" v="1995" actId="20577"/>
          <ac:spMkLst>
            <pc:docMk/>
            <pc:sldMk cId="952745531" sldId="261"/>
            <ac:spMk id="155" creationId="{8F6EFD20-8B10-4225-AF7F-072BA6D88098}"/>
          </ac:spMkLst>
        </pc:spChg>
        <pc:spChg chg="mod">
          <ac:chgData name="Sanders Wang" userId="089d73b8-785c-4012-b931-81c632b6c9c7" providerId="ADAL" clId="{025DB095-BD76-41C2-83C5-4F219DF2B01E}" dt="2021-03-31T09:17:40.332" v="1999" actId="14100"/>
          <ac:spMkLst>
            <pc:docMk/>
            <pc:sldMk cId="952745531" sldId="261"/>
            <ac:spMk id="160" creationId="{04387575-EC06-4558-8FCA-4C7E8BC9B92D}"/>
          </ac:spMkLst>
        </pc:spChg>
        <pc:spChg chg="del">
          <ac:chgData name="Sanders Wang" userId="089d73b8-785c-4012-b931-81c632b6c9c7" providerId="ADAL" clId="{025DB095-BD76-41C2-83C5-4F219DF2B01E}" dt="2021-03-31T09:14:37.698" v="1980" actId="478"/>
          <ac:spMkLst>
            <pc:docMk/>
            <pc:sldMk cId="952745531" sldId="261"/>
            <ac:spMk id="161" creationId="{7BD1C626-8599-4B9C-836E-DEB252C516EA}"/>
          </ac:spMkLst>
        </pc:spChg>
        <pc:spChg chg="mod">
          <ac:chgData name="Sanders Wang" userId="089d73b8-785c-4012-b931-81c632b6c9c7" providerId="ADAL" clId="{025DB095-BD76-41C2-83C5-4F219DF2B01E}" dt="2021-03-31T09:18:45.899" v="2005" actId="20577"/>
          <ac:spMkLst>
            <pc:docMk/>
            <pc:sldMk cId="952745531" sldId="261"/>
            <ac:spMk id="162" creationId="{49C197F5-C6CE-4AA5-B43E-ADCFCB2CE329}"/>
          </ac:spMkLst>
        </pc:spChg>
        <pc:spChg chg="del">
          <ac:chgData name="Sanders Wang" userId="089d73b8-785c-4012-b931-81c632b6c9c7" providerId="ADAL" clId="{025DB095-BD76-41C2-83C5-4F219DF2B01E}" dt="2021-03-31T09:14:37.698" v="1980" actId="478"/>
          <ac:spMkLst>
            <pc:docMk/>
            <pc:sldMk cId="952745531" sldId="261"/>
            <ac:spMk id="168" creationId="{4308C9DA-6EB2-460F-852F-7E1C2B727AA5}"/>
          </ac:spMkLst>
        </pc:spChg>
        <pc:spChg chg="del">
          <ac:chgData name="Sanders Wang" userId="089d73b8-785c-4012-b931-81c632b6c9c7" providerId="ADAL" clId="{025DB095-BD76-41C2-83C5-4F219DF2B01E}" dt="2021-03-31T09:14:37.698" v="1980" actId="478"/>
          <ac:spMkLst>
            <pc:docMk/>
            <pc:sldMk cId="952745531" sldId="261"/>
            <ac:spMk id="169" creationId="{E6B9A44B-D0DA-4CAC-A059-531877B1AE51}"/>
          </ac:spMkLst>
        </pc:spChg>
        <pc:spChg chg="del">
          <ac:chgData name="Sanders Wang" userId="089d73b8-785c-4012-b931-81c632b6c9c7" providerId="ADAL" clId="{025DB095-BD76-41C2-83C5-4F219DF2B01E}" dt="2021-03-31T09:14:27.662" v="1979" actId="478"/>
          <ac:spMkLst>
            <pc:docMk/>
            <pc:sldMk cId="952745531" sldId="261"/>
            <ac:spMk id="198" creationId="{80A19029-F316-426A-88D3-52D26008B9F8}"/>
          </ac:spMkLst>
        </pc:spChg>
        <pc:picChg chg="add mod">
          <ac:chgData name="Sanders Wang" userId="089d73b8-785c-4012-b931-81c632b6c9c7" providerId="ADAL" clId="{025DB095-BD76-41C2-83C5-4F219DF2B01E}" dt="2021-03-31T09:24:54.572" v="2030" actId="14100"/>
          <ac:picMkLst>
            <pc:docMk/>
            <pc:sldMk cId="952745531" sldId="261"/>
            <ac:picMk id="12" creationId="{E547CEA8-58A0-41D7-A5A1-DB1E305E87CD}"/>
          </ac:picMkLst>
        </pc:picChg>
        <pc:picChg chg="add mod">
          <ac:chgData name="Sanders Wang" userId="089d73b8-785c-4012-b931-81c632b6c9c7" providerId="ADAL" clId="{025DB095-BD76-41C2-83C5-4F219DF2B01E}" dt="2021-03-31T09:15:10.860" v="1985" actId="1076"/>
          <ac:picMkLst>
            <pc:docMk/>
            <pc:sldMk cId="952745531" sldId="261"/>
            <ac:picMk id="72" creationId="{EAA9D37F-8DBA-4558-9F08-A68122176A4D}"/>
          </ac:picMkLst>
        </pc:picChg>
        <pc:picChg chg="add mod">
          <ac:chgData name="Sanders Wang" userId="089d73b8-785c-4012-b931-81c632b6c9c7" providerId="ADAL" clId="{025DB095-BD76-41C2-83C5-4F219DF2B01E}" dt="2021-03-31T09:15:07.565" v="1984" actId="1076"/>
          <ac:picMkLst>
            <pc:docMk/>
            <pc:sldMk cId="952745531" sldId="261"/>
            <ac:picMk id="73" creationId="{1F54C1A7-6000-4427-9552-29EEAD5E953E}"/>
          </ac:picMkLst>
        </pc:picChg>
        <pc:picChg chg="del">
          <ac:chgData name="Sanders Wang" userId="089d73b8-785c-4012-b931-81c632b6c9c7" providerId="ADAL" clId="{025DB095-BD76-41C2-83C5-4F219DF2B01E}" dt="2021-03-31T09:13:38.817" v="1973" actId="478"/>
          <ac:picMkLst>
            <pc:docMk/>
            <pc:sldMk cId="952745531" sldId="261"/>
            <ac:picMk id="84" creationId="{9955A207-434B-425D-B895-CDACF915FC2B}"/>
          </ac:picMkLst>
        </pc:picChg>
        <pc:picChg chg="del">
          <ac:chgData name="Sanders Wang" userId="089d73b8-785c-4012-b931-81c632b6c9c7" providerId="ADAL" clId="{025DB095-BD76-41C2-83C5-4F219DF2B01E}" dt="2021-03-31T09:13:38.817" v="1973" actId="478"/>
          <ac:picMkLst>
            <pc:docMk/>
            <pc:sldMk cId="952745531" sldId="261"/>
            <ac:picMk id="85" creationId="{A9E47764-F6A0-4B2C-B9BB-6E2443BFB500}"/>
          </ac:picMkLst>
        </pc:picChg>
        <pc:picChg chg="del">
          <ac:chgData name="Sanders Wang" userId="089d73b8-785c-4012-b931-81c632b6c9c7" providerId="ADAL" clId="{025DB095-BD76-41C2-83C5-4F219DF2B01E}" dt="2021-03-31T09:13:38.817" v="1973" actId="478"/>
          <ac:picMkLst>
            <pc:docMk/>
            <pc:sldMk cId="952745531" sldId="261"/>
            <ac:picMk id="86" creationId="{96AFB3AD-27A8-4F53-B952-3BAA49F1D679}"/>
          </ac:picMkLst>
        </pc:picChg>
        <pc:picChg chg="del">
          <ac:chgData name="Sanders Wang" userId="089d73b8-785c-4012-b931-81c632b6c9c7" providerId="ADAL" clId="{025DB095-BD76-41C2-83C5-4F219DF2B01E}" dt="2021-03-31T09:13:38.817" v="1973" actId="478"/>
          <ac:picMkLst>
            <pc:docMk/>
            <pc:sldMk cId="952745531" sldId="261"/>
            <ac:picMk id="91" creationId="{CF6062E6-A917-4415-9D07-7C52BAAC4E33}"/>
          </ac:picMkLst>
        </pc:picChg>
        <pc:picChg chg="add mod">
          <ac:chgData name="Sanders Wang" userId="089d73b8-785c-4012-b931-81c632b6c9c7" providerId="ADAL" clId="{025DB095-BD76-41C2-83C5-4F219DF2B01E}" dt="2021-03-31T09:18:05.458" v="2000" actId="571"/>
          <ac:picMkLst>
            <pc:docMk/>
            <pc:sldMk cId="952745531" sldId="261"/>
            <ac:picMk id="100" creationId="{F02B9942-A1FD-433B-AC21-CED98DED4B47}"/>
          </ac:picMkLst>
        </pc:picChg>
        <pc:picChg chg="add mod">
          <ac:chgData name="Sanders Wang" userId="089d73b8-785c-4012-b931-81c632b6c9c7" providerId="ADAL" clId="{025DB095-BD76-41C2-83C5-4F219DF2B01E}" dt="2021-03-31T09:18:14.523" v="2001" actId="571"/>
          <ac:picMkLst>
            <pc:docMk/>
            <pc:sldMk cId="952745531" sldId="261"/>
            <ac:picMk id="104" creationId="{22F42AA1-D96B-4A72-94B2-8051F6DF1659}"/>
          </ac:picMkLst>
        </pc:picChg>
        <pc:picChg chg="del">
          <ac:chgData name="Sanders Wang" userId="089d73b8-785c-4012-b931-81c632b6c9c7" providerId="ADAL" clId="{025DB095-BD76-41C2-83C5-4F219DF2B01E}" dt="2021-03-31T09:14:37.698" v="1980" actId="478"/>
          <ac:picMkLst>
            <pc:docMk/>
            <pc:sldMk cId="952745531" sldId="261"/>
            <ac:picMk id="152" creationId="{3D57C212-8B7D-4314-AE7D-4047F5B7FD85}"/>
          </ac:picMkLst>
        </pc:picChg>
        <pc:picChg chg="del">
          <ac:chgData name="Sanders Wang" userId="089d73b8-785c-4012-b931-81c632b6c9c7" providerId="ADAL" clId="{025DB095-BD76-41C2-83C5-4F219DF2B01E}" dt="2021-03-31T09:18:56.119" v="2006" actId="478"/>
          <ac:picMkLst>
            <pc:docMk/>
            <pc:sldMk cId="952745531" sldId="261"/>
            <ac:picMk id="154" creationId="{9D489BEE-D1C5-42A9-9BA4-E70F436E6AB2}"/>
          </ac:picMkLst>
        </pc:picChg>
        <pc:picChg chg="del">
          <ac:chgData name="Sanders Wang" userId="089d73b8-785c-4012-b931-81c632b6c9c7" providerId="ADAL" clId="{025DB095-BD76-41C2-83C5-4F219DF2B01E}" dt="2021-03-31T09:14:37.698" v="1980" actId="478"/>
          <ac:picMkLst>
            <pc:docMk/>
            <pc:sldMk cId="952745531" sldId="261"/>
            <ac:picMk id="167" creationId="{BE480AB8-94DF-41D6-BAA8-75B87CD59A3C}"/>
          </ac:picMkLst>
        </pc:picChg>
        <pc:picChg chg="del">
          <ac:chgData name="Sanders Wang" userId="089d73b8-785c-4012-b931-81c632b6c9c7" providerId="ADAL" clId="{025DB095-BD76-41C2-83C5-4F219DF2B01E}" dt="2021-03-31T09:14:37.698" v="1980" actId="478"/>
          <ac:picMkLst>
            <pc:docMk/>
            <pc:sldMk cId="952745531" sldId="261"/>
            <ac:picMk id="170" creationId="{67147C37-B0D2-44FA-8100-298029330A00}"/>
          </ac:picMkLst>
        </pc:picChg>
        <pc:picChg chg="del">
          <ac:chgData name="Sanders Wang" userId="089d73b8-785c-4012-b931-81c632b6c9c7" providerId="ADAL" clId="{025DB095-BD76-41C2-83C5-4F219DF2B01E}" dt="2021-03-31T09:14:37.698" v="1980" actId="478"/>
          <ac:picMkLst>
            <pc:docMk/>
            <pc:sldMk cId="952745531" sldId="261"/>
            <ac:picMk id="171" creationId="{329626B4-6B2E-4538-AD98-7D2DE13A8B1A}"/>
          </ac:picMkLst>
        </pc:picChg>
        <pc:cxnChg chg="add mod">
          <ac:chgData name="Sanders Wang" userId="089d73b8-785c-4012-b931-81c632b6c9c7" providerId="ADAL" clId="{025DB095-BD76-41C2-83C5-4F219DF2B01E}" dt="2021-03-31T09:15:10.860" v="1985" actId="1076"/>
          <ac:cxnSpMkLst>
            <pc:docMk/>
            <pc:sldMk cId="952745531" sldId="261"/>
            <ac:cxnSpMk id="74" creationId="{74902C0B-C9C1-44AD-B47D-2ECBE121790A}"/>
          </ac:cxnSpMkLst>
        </pc:cxnChg>
        <pc:cxnChg chg="add mod">
          <ac:chgData name="Sanders Wang" userId="089d73b8-785c-4012-b931-81c632b6c9c7" providerId="ADAL" clId="{025DB095-BD76-41C2-83C5-4F219DF2B01E}" dt="2021-03-31T09:15:07.565" v="1984" actId="1076"/>
          <ac:cxnSpMkLst>
            <pc:docMk/>
            <pc:sldMk cId="952745531" sldId="261"/>
            <ac:cxnSpMk id="75" creationId="{481E7D37-97E5-49B3-B3DE-C0F94C4A242A}"/>
          </ac:cxnSpMkLst>
        </pc:cxnChg>
        <pc:cxnChg chg="del mod">
          <ac:chgData name="Sanders Wang" userId="089d73b8-785c-4012-b931-81c632b6c9c7" providerId="ADAL" clId="{025DB095-BD76-41C2-83C5-4F219DF2B01E}" dt="2021-03-31T09:13:38.817" v="1973" actId="478"/>
          <ac:cxnSpMkLst>
            <pc:docMk/>
            <pc:sldMk cId="952745531" sldId="261"/>
            <ac:cxnSpMk id="87" creationId="{4B470F75-E927-464D-86E8-3F277CDD4FA4}"/>
          </ac:cxnSpMkLst>
        </pc:cxnChg>
        <pc:cxnChg chg="del mod">
          <ac:chgData name="Sanders Wang" userId="089d73b8-785c-4012-b931-81c632b6c9c7" providerId="ADAL" clId="{025DB095-BD76-41C2-83C5-4F219DF2B01E}" dt="2021-03-31T09:13:38.817" v="1973" actId="478"/>
          <ac:cxnSpMkLst>
            <pc:docMk/>
            <pc:sldMk cId="952745531" sldId="261"/>
            <ac:cxnSpMk id="88" creationId="{9524CE3C-0AE4-43B3-B5EA-62215F8C24C1}"/>
          </ac:cxnSpMkLst>
        </pc:cxnChg>
        <pc:cxnChg chg="del mod">
          <ac:chgData name="Sanders Wang" userId="089d73b8-785c-4012-b931-81c632b6c9c7" providerId="ADAL" clId="{025DB095-BD76-41C2-83C5-4F219DF2B01E}" dt="2021-03-31T09:13:38.817" v="1973" actId="478"/>
          <ac:cxnSpMkLst>
            <pc:docMk/>
            <pc:sldMk cId="952745531" sldId="261"/>
            <ac:cxnSpMk id="89" creationId="{A81D6821-FD80-4D84-9275-ED78493C59CF}"/>
          </ac:cxnSpMkLst>
        </pc:cxnChg>
        <pc:cxnChg chg="del mod">
          <ac:chgData name="Sanders Wang" userId="089d73b8-785c-4012-b931-81c632b6c9c7" providerId="ADAL" clId="{025DB095-BD76-41C2-83C5-4F219DF2B01E}" dt="2021-03-31T09:13:38.817" v="1973" actId="478"/>
          <ac:cxnSpMkLst>
            <pc:docMk/>
            <pc:sldMk cId="952745531" sldId="261"/>
            <ac:cxnSpMk id="93" creationId="{9B06A846-6976-4F6A-BD5D-70CFDFE06945}"/>
          </ac:cxnSpMkLst>
        </pc:cxnChg>
        <pc:cxnChg chg="mod">
          <ac:chgData name="Sanders Wang" userId="089d73b8-785c-4012-b931-81c632b6c9c7" providerId="ADAL" clId="{025DB095-BD76-41C2-83C5-4F219DF2B01E}" dt="2021-03-31T09:17:40.332" v="1999" actId="14100"/>
          <ac:cxnSpMkLst>
            <pc:docMk/>
            <pc:sldMk cId="952745531" sldId="261"/>
            <ac:cxnSpMk id="183" creationId="{FB2007DD-0897-4402-938C-9CDB1E52C608}"/>
          </ac:cxnSpMkLst>
        </pc:cxnChg>
        <pc:cxnChg chg="mod">
          <ac:chgData name="Sanders Wang" userId="089d73b8-785c-4012-b931-81c632b6c9c7" providerId="ADAL" clId="{025DB095-BD76-41C2-83C5-4F219DF2B01E}" dt="2021-03-31T09:17:40.332" v="1999" actId="14100"/>
          <ac:cxnSpMkLst>
            <pc:docMk/>
            <pc:sldMk cId="952745531" sldId="261"/>
            <ac:cxnSpMk id="186" creationId="{39906327-7DB3-416F-8632-5AB04940F0F5}"/>
          </ac:cxnSpMkLst>
        </pc:cxnChg>
        <pc:cxnChg chg="mod">
          <ac:chgData name="Sanders Wang" userId="089d73b8-785c-4012-b931-81c632b6c9c7" providerId="ADAL" clId="{025DB095-BD76-41C2-83C5-4F219DF2B01E}" dt="2021-03-31T09:18:43.632" v="2004"/>
          <ac:cxnSpMkLst>
            <pc:docMk/>
            <pc:sldMk cId="952745531" sldId="261"/>
            <ac:cxnSpMk id="191" creationId="{739DCF6C-28C4-4C36-A223-84AFB17CAB58}"/>
          </ac:cxnSpMkLst>
        </pc:cxnChg>
        <pc:cxnChg chg="mod">
          <ac:chgData name="Sanders Wang" userId="089d73b8-785c-4012-b931-81c632b6c9c7" providerId="ADAL" clId="{025DB095-BD76-41C2-83C5-4F219DF2B01E}" dt="2021-03-31T09:18:43.632" v="2004"/>
          <ac:cxnSpMkLst>
            <pc:docMk/>
            <pc:sldMk cId="952745531" sldId="261"/>
            <ac:cxnSpMk id="194" creationId="{CD9E7FC9-4CF2-4D83-AD6B-B70575DBAFF1}"/>
          </ac:cxnSpMkLst>
        </pc:cxnChg>
      </pc:sldChg>
    </pc:docChg>
  </pc:docChgLst>
  <pc:docChgLst>
    <pc:chgData name="Sanders Wang" userId="089d73b8-785c-4012-b931-81c632b6c9c7" providerId="ADAL" clId="{040EDAAC-E745-4071-9C17-784A6FEC8541}"/>
    <pc:docChg chg="undo redo custSel addSld delSld modSld sldOrd">
      <pc:chgData name="Sanders Wang" userId="089d73b8-785c-4012-b931-81c632b6c9c7" providerId="ADAL" clId="{040EDAAC-E745-4071-9C17-784A6FEC8541}" dt="2021-03-31T18:54:32.034" v="3539" actId="1076"/>
      <pc:docMkLst>
        <pc:docMk/>
      </pc:docMkLst>
      <pc:sldChg chg="addSp delSp modSp mod">
        <pc:chgData name="Sanders Wang" userId="089d73b8-785c-4012-b931-81c632b6c9c7" providerId="ADAL" clId="{040EDAAC-E745-4071-9C17-784A6FEC8541}" dt="2021-03-31T18:49:36.722" v="3500" actId="1076"/>
        <pc:sldMkLst>
          <pc:docMk/>
          <pc:sldMk cId="3663291031" sldId="257"/>
        </pc:sldMkLst>
        <pc:spChg chg="add mod">
          <ac:chgData name="Sanders Wang" userId="089d73b8-785c-4012-b931-81c632b6c9c7" providerId="ADAL" clId="{040EDAAC-E745-4071-9C17-784A6FEC8541}" dt="2021-03-31T11:01:22.608" v="29" actId="1076"/>
          <ac:spMkLst>
            <pc:docMk/>
            <pc:sldMk cId="3663291031" sldId="257"/>
            <ac:spMk id="10" creationId="{F94F6853-9669-4D0F-9906-1FACEFEF30F0}"/>
          </ac:spMkLst>
        </pc:spChg>
        <pc:spChg chg="del">
          <ac:chgData name="Sanders Wang" userId="089d73b8-785c-4012-b931-81c632b6c9c7" providerId="ADAL" clId="{040EDAAC-E745-4071-9C17-784A6FEC8541}" dt="2021-03-31T10:59:02.571" v="4" actId="478"/>
          <ac:spMkLst>
            <pc:docMk/>
            <pc:sldMk cId="3663291031" sldId="257"/>
            <ac:spMk id="105" creationId="{E2200DEB-4150-4074-B696-ECF3297BF7C9}"/>
          </ac:spMkLst>
        </pc:spChg>
        <pc:spChg chg="mod">
          <ac:chgData name="Sanders Wang" userId="089d73b8-785c-4012-b931-81c632b6c9c7" providerId="ADAL" clId="{040EDAAC-E745-4071-9C17-784A6FEC8541}" dt="2021-03-31T10:59:34.941" v="25" actId="20577"/>
          <ac:spMkLst>
            <pc:docMk/>
            <pc:sldMk cId="3663291031" sldId="257"/>
            <ac:spMk id="106" creationId="{384141A6-EA88-43FF-BA20-3BA76A007F60}"/>
          </ac:spMkLst>
        </pc:spChg>
        <pc:picChg chg="mod">
          <ac:chgData name="Sanders Wang" userId="089d73b8-785c-4012-b931-81c632b6c9c7" providerId="ADAL" clId="{040EDAAC-E745-4071-9C17-784A6FEC8541}" dt="2021-03-31T10:58:27.941" v="1"/>
          <ac:picMkLst>
            <pc:docMk/>
            <pc:sldMk cId="3663291031" sldId="257"/>
            <ac:picMk id="57" creationId="{DC04BE18-8FE0-4051-817F-2959D86BCE8A}"/>
          </ac:picMkLst>
        </pc:picChg>
        <pc:picChg chg="mod">
          <ac:chgData name="Sanders Wang" userId="089d73b8-785c-4012-b931-81c632b6c9c7" providerId="ADAL" clId="{040EDAAC-E745-4071-9C17-784A6FEC8541}" dt="2021-03-31T10:58:27.941" v="1"/>
          <ac:picMkLst>
            <pc:docMk/>
            <pc:sldMk cId="3663291031" sldId="257"/>
            <ac:picMk id="59" creationId="{A457E026-8EC9-401E-95A9-F46A02681C32}"/>
          </ac:picMkLst>
        </pc:picChg>
        <pc:picChg chg="mod">
          <ac:chgData name="Sanders Wang" userId="089d73b8-785c-4012-b931-81c632b6c9c7" providerId="ADAL" clId="{040EDAAC-E745-4071-9C17-784A6FEC8541}" dt="2021-03-31T10:58:27.941" v="1"/>
          <ac:picMkLst>
            <pc:docMk/>
            <pc:sldMk cId="3663291031" sldId="257"/>
            <ac:picMk id="61" creationId="{9C14CFCB-8027-4385-9AD1-2143019C7255}"/>
          </ac:picMkLst>
        </pc:picChg>
        <pc:picChg chg="mod">
          <ac:chgData name="Sanders Wang" userId="089d73b8-785c-4012-b931-81c632b6c9c7" providerId="ADAL" clId="{040EDAAC-E745-4071-9C17-784A6FEC8541}" dt="2021-03-31T18:49:28.021" v="3497"/>
          <ac:picMkLst>
            <pc:docMk/>
            <pc:sldMk cId="3663291031" sldId="257"/>
            <ac:picMk id="63" creationId="{47572EBC-5E0D-4935-ABDE-73AF6643622E}"/>
          </ac:picMkLst>
        </pc:picChg>
        <pc:picChg chg="add mod">
          <ac:chgData name="Sanders Wang" userId="089d73b8-785c-4012-b931-81c632b6c9c7" providerId="ADAL" clId="{040EDAAC-E745-4071-9C17-784A6FEC8541}" dt="2021-03-31T18:49:34.796" v="3499" actId="1076"/>
          <ac:picMkLst>
            <pc:docMk/>
            <pc:sldMk cId="3663291031" sldId="257"/>
            <ac:picMk id="72" creationId="{136619B5-DB26-400A-AD57-00C70AC7F269}"/>
          </ac:picMkLst>
        </pc:picChg>
        <pc:picChg chg="add mod">
          <ac:chgData name="Sanders Wang" userId="089d73b8-785c-4012-b931-81c632b6c9c7" providerId="ADAL" clId="{040EDAAC-E745-4071-9C17-784A6FEC8541}" dt="2021-03-31T18:49:36.722" v="3500" actId="1076"/>
          <ac:picMkLst>
            <pc:docMk/>
            <pc:sldMk cId="3663291031" sldId="257"/>
            <ac:picMk id="73" creationId="{5661E736-DA87-4143-8994-ED8F4DB3F129}"/>
          </ac:picMkLst>
        </pc:picChg>
        <pc:picChg chg="del">
          <ac:chgData name="Sanders Wang" userId="089d73b8-785c-4012-b931-81c632b6c9c7" providerId="ADAL" clId="{040EDAAC-E745-4071-9C17-784A6FEC8541}" dt="2021-03-31T10:58:32.324" v="2" actId="478"/>
          <ac:picMkLst>
            <pc:docMk/>
            <pc:sldMk cId="3663291031" sldId="257"/>
            <ac:picMk id="76" creationId="{84FA7451-CD38-4F93-95D3-27689BD6924E}"/>
          </ac:picMkLst>
        </pc:picChg>
        <pc:cxnChg chg="mod">
          <ac:chgData name="Sanders Wang" userId="089d73b8-785c-4012-b931-81c632b6c9c7" providerId="ADAL" clId="{040EDAAC-E745-4071-9C17-784A6FEC8541}" dt="2021-03-31T10:59:16.224" v="10" actId="1076"/>
          <ac:cxnSpMkLst>
            <pc:docMk/>
            <pc:sldMk cId="3663291031" sldId="257"/>
            <ac:cxnSpMk id="41" creationId="{E7ACAE05-D6FB-4F84-8932-84B3EA9D27F9}"/>
          </ac:cxnSpMkLst>
        </pc:cxnChg>
      </pc:sldChg>
      <pc:sldChg chg="addSp delSp modSp mod">
        <pc:chgData name="Sanders Wang" userId="089d73b8-785c-4012-b931-81c632b6c9c7" providerId="ADAL" clId="{040EDAAC-E745-4071-9C17-784A6FEC8541}" dt="2021-03-31T18:52:30.872" v="3522" actId="1076"/>
        <pc:sldMkLst>
          <pc:docMk/>
          <pc:sldMk cId="1202846426" sldId="258"/>
        </pc:sldMkLst>
        <pc:spChg chg="mod">
          <ac:chgData name="Sanders Wang" userId="089d73b8-785c-4012-b931-81c632b6c9c7" providerId="ADAL" clId="{040EDAAC-E745-4071-9C17-784A6FEC8541}" dt="2021-03-31T13:36:43.455" v="1353" actId="14100"/>
          <ac:spMkLst>
            <pc:docMk/>
            <pc:sldMk cId="1202846426" sldId="258"/>
            <ac:spMk id="96" creationId="{0F3ADC82-A0AF-44DC-A16A-2478C169E9BC}"/>
          </ac:spMkLst>
        </pc:spChg>
        <pc:spChg chg="mod">
          <ac:chgData name="Sanders Wang" userId="089d73b8-785c-4012-b931-81c632b6c9c7" providerId="ADAL" clId="{040EDAAC-E745-4071-9C17-784A6FEC8541}" dt="2021-03-31T13:36:28.859" v="1351" actId="14100"/>
          <ac:spMkLst>
            <pc:docMk/>
            <pc:sldMk cId="1202846426" sldId="258"/>
            <ac:spMk id="103" creationId="{AD2F0D9B-76AF-4C1A-9D2D-1AD603E02B2E}"/>
          </ac:spMkLst>
        </pc:spChg>
        <pc:picChg chg="del">
          <ac:chgData name="Sanders Wang" userId="089d73b8-785c-4012-b931-81c632b6c9c7" providerId="ADAL" clId="{040EDAAC-E745-4071-9C17-784A6FEC8541}" dt="2021-03-31T18:51:49.999" v="3513" actId="478"/>
          <ac:picMkLst>
            <pc:docMk/>
            <pc:sldMk cId="1202846426" sldId="258"/>
            <ac:picMk id="72" creationId="{4E3CEE52-37D5-4A86-9EA8-685CC9F60F7F}"/>
          </ac:picMkLst>
        </pc:picChg>
        <pc:picChg chg="mod">
          <ac:chgData name="Sanders Wang" userId="089d73b8-785c-4012-b931-81c632b6c9c7" providerId="ADAL" clId="{040EDAAC-E745-4071-9C17-784A6FEC8541}" dt="2021-03-31T18:52:14.192" v="3518" actId="1076"/>
          <ac:picMkLst>
            <pc:docMk/>
            <pc:sldMk cId="1202846426" sldId="258"/>
            <ac:picMk id="73" creationId="{B02E42BB-F58F-4933-8D9F-9C0554B061E0}"/>
          </ac:picMkLst>
        </pc:picChg>
        <pc:picChg chg="add mod">
          <ac:chgData name="Sanders Wang" userId="089d73b8-785c-4012-b931-81c632b6c9c7" providerId="ADAL" clId="{040EDAAC-E745-4071-9C17-784A6FEC8541}" dt="2021-03-31T18:52:30.872" v="3522" actId="1076"/>
          <ac:picMkLst>
            <pc:docMk/>
            <pc:sldMk cId="1202846426" sldId="258"/>
            <ac:picMk id="113" creationId="{EB59D936-8E50-4EF4-A51B-BE9FF2416BC6}"/>
          </ac:picMkLst>
        </pc:picChg>
        <pc:cxnChg chg="mod">
          <ac:chgData name="Sanders Wang" userId="089d73b8-785c-4012-b931-81c632b6c9c7" providerId="ADAL" clId="{040EDAAC-E745-4071-9C17-784A6FEC8541}" dt="2021-03-31T18:52:30.872" v="3522" actId="1076"/>
          <ac:cxnSpMkLst>
            <pc:docMk/>
            <pc:sldMk cId="1202846426" sldId="258"/>
            <ac:cxnSpMk id="75" creationId="{CEE91C90-7114-4E14-BA6F-E87A75750D8B}"/>
          </ac:cxnSpMkLst>
        </pc:cxnChg>
        <pc:cxnChg chg="mod">
          <ac:chgData name="Sanders Wang" userId="089d73b8-785c-4012-b931-81c632b6c9c7" providerId="ADAL" clId="{040EDAAC-E745-4071-9C17-784A6FEC8541}" dt="2021-03-31T18:52:30.872" v="3522" actId="1076"/>
          <ac:cxnSpMkLst>
            <pc:docMk/>
            <pc:sldMk cId="1202846426" sldId="258"/>
            <ac:cxnSpMk id="76" creationId="{C9EE9128-171D-4A87-A2FD-55A7C615E1A0}"/>
          </ac:cxnSpMkLst>
        </pc:cxnChg>
        <pc:cxnChg chg="mod">
          <ac:chgData name="Sanders Wang" userId="089d73b8-785c-4012-b931-81c632b6c9c7" providerId="ADAL" clId="{040EDAAC-E745-4071-9C17-784A6FEC8541}" dt="2021-03-31T13:36:23.724" v="1350" actId="1076"/>
          <ac:cxnSpMkLst>
            <pc:docMk/>
            <pc:sldMk cId="1202846426" sldId="258"/>
            <ac:cxnSpMk id="100" creationId="{1C1BF850-F971-4346-984F-A2802317677E}"/>
          </ac:cxnSpMkLst>
        </pc:cxnChg>
        <pc:cxnChg chg="mod">
          <ac:chgData name="Sanders Wang" userId="089d73b8-785c-4012-b931-81c632b6c9c7" providerId="ADAL" clId="{040EDAAC-E745-4071-9C17-784A6FEC8541}" dt="2021-03-31T13:36:43.455" v="1353" actId="14100"/>
          <ac:cxnSpMkLst>
            <pc:docMk/>
            <pc:sldMk cId="1202846426" sldId="258"/>
            <ac:cxnSpMk id="115" creationId="{9B049884-BDE1-4196-BF9D-F86530BC5390}"/>
          </ac:cxnSpMkLst>
        </pc:cxnChg>
        <pc:cxnChg chg="mod">
          <ac:chgData name="Sanders Wang" userId="089d73b8-785c-4012-b931-81c632b6c9c7" providerId="ADAL" clId="{040EDAAC-E745-4071-9C17-784A6FEC8541}" dt="2021-03-31T13:36:28.859" v="1351" actId="14100"/>
          <ac:cxnSpMkLst>
            <pc:docMk/>
            <pc:sldMk cId="1202846426" sldId="258"/>
            <ac:cxnSpMk id="132" creationId="{8D3DED9B-6F5A-48D7-879F-2B49EF4A19CA}"/>
          </ac:cxnSpMkLst>
        </pc:cxnChg>
      </pc:sldChg>
      <pc:sldChg chg="addSp delSp modSp mod">
        <pc:chgData name="Sanders Wang" userId="089d73b8-785c-4012-b931-81c632b6c9c7" providerId="ADAL" clId="{040EDAAC-E745-4071-9C17-784A6FEC8541}" dt="2021-03-31T18:53:20.179" v="3530" actId="1076"/>
        <pc:sldMkLst>
          <pc:docMk/>
          <pc:sldMk cId="188205603" sldId="259"/>
        </pc:sldMkLst>
        <pc:spChg chg="mod">
          <ac:chgData name="Sanders Wang" userId="089d73b8-785c-4012-b931-81c632b6c9c7" providerId="ADAL" clId="{040EDAAC-E745-4071-9C17-784A6FEC8541}" dt="2021-03-31T18:53:10.550" v="3527" actId="1076"/>
          <ac:spMkLst>
            <pc:docMk/>
            <pc:sldMk cId="188205603" sldId="259"/>
            <ac:spMk id="139" creationId="{6EBC3684-1779-4B50-A0CC-3C32FA22577D}"/>
          </ac:spMkLst>
        </pc:spChg>
        <pc:spChg chg="mod">
          <ac:chgData name="Sanders Wang" userId="089d73b8-785c-4012-b931-81c632b6c9c7" providerId="ADAL" clId="{040EDAAC-E745-4071-9C17-784A6FEC8541}" dt="2021-03-31T18:53:10.550" v="3527" actId="1076"/>
          <ac:spMkLst>
            <pc:docMk/>
            <pc:sldMk cId="188205603" sldId="259"/>
            <ac:spMk id="140" creationId="{E35A1E75-214B-4404-860B-15ABD69458B8}"/>
          </ac:spMkLst>
        </pc:spChg>
        <pc:picChg chg="add mod">
          <ac:chgData name="Sanders Wang" userId="089d73b8-785c-4012-b931-81c632b6c9c7" providerId="ADAL" clId="{040EDAAC-E745-4071-9C17-784A6FEC8541}" dt="2021-03-31T13:34:05.669" v="1305" actId="1076"/>
          <ac:picMkLst>
            <pc:docMk/>
            <pc:sldMk cId="188205603" sldId="259"/>
            <ac:picMk id="80" creationId="{9FA8D5C9-81AE-4FD7-BC10-26F38175678B}"/>
          </ac:picMkLst>
        </pc:picChg>
        <pc:picChg chg="add mod">
          <ac:chgData name="Sanders Wang" userId="089d73b8-785c-4012-b931-81c632b6c9c7" providerId="ADAL" clId="{040EDAAC-E745-4071-9C17-784A6FEC8541}" dt="2021-03-31T18:50:02.800" v="3503" actId="1076"/>
          <ac:picMkLst>
            <pc:docMk/>
            <pc:sldMk cId="188205603" sldId="259"/>
            <ac:picMk id="81" creationId="{2EF68371-0045-44B0-B91A-B458B01CFA38}"/>
          </ac:picMkLst>
        </pc:picChg>
        <pc:picChg chg="add mod">
          <ac:chgData name="Sanders Wang" userId="089d73b8-785c-4012-b931-81c632b6c9c7" providerId="ADAL" clId="{040EDAAC-E745-4071-9C17-784A6FEC8541}" dt="2021-03-31T18:50:02.800" v="3503" actId="1076"/>
          <ac:picMkLst>
            <pc:docMk/>
            <pc:sldMk cId="188205603" sldId="259"/>
            <ac:picMk id="82" creationId="{5FBEF1BB-3BB2-4E53-B4F6-859AA0E8677F}"/>
          </ac:picMkLst>
        </pc:picChg>
        <pc:picChg chg="add mod">
          <ac:chgData name="Sanders Wang" userId="089d73b8-785c-4012-b931-81c632b6c9c7" providerId="ADAL" clId="{040EDAAC-E745-4071-9C17-784A6FEC8541}" dt="2021-03-31T18:53:20.179" v="3530" actId="1076"/>
          <ac:picMkLst>
            <pc:docMk/>
            <pc:sldMk cId="188205603" sldId="259"/>
            <ac:picMk id="84" creationId="{77429C5F-3AA0-46B7-BDD7-5D93F5B1615C}"/>
          </ac:picMkLst>
        </pc:picChg>
        <pc:picChg chg="mod">
          <ac:chgData name="Sanders Wang" userId="089d73b8-785c-4012-b931-81c632b6c9c7" providerId="ADAL" clId="{040EDAAC-E745-4071-9C17-784A6FEC8541}" dt="2021-03-31T18:53:10.550" v="3527" actId="1076"/>
          <ac:picMkLst>
            <pc:docMk/>
            <pc:sldMk cId="188205603" sldId="259"/>
            <ac:picMk id="121" creationId="{4179B7C1-0EA8-4BE4-A9CB-5EC459C720FD}"/>
          </ac:picMkLst>
        </pc:picChg>
        <pc:picChg chg="del">
          <ac:chgData name="Sanders Wang" userId="089d73b8-785c-4012-b931-81c632b6c9c7" providerId="ADAL" clId="{040EDAAC-E745-4071-9C17-784A6FEC8541}" dt="2021-03-31T18:49:58.861" v="3501" actId="478"/>
          <ac:picMkLst>
            <pc:docMk/>
            <pc:sldMk cId="188205603" sldId="259"/>
            <ac:picMk id="123" creationId="{B7236B17-412E-48B1-881A-3ED01C40DDB3}"/>
          </ac:picMkLst>
        </pc:picChg>
        <pc:picChg chg="del mod">
          <ac:chgData name="Sanders Wang" userId="089d73b8-785c-4012-b931-81c632b6c9c7" providerId="ADAL" clId="{040EDAAC-E745-4071-9C17-784A6FEC8541}" dt="2021-03-31T18:53:13.328" v="3528" actId="478"/>
          <ac:picMkLst>
            <pc:docMk/>
            <pc:sldMk cId="188205603" sldId="259"/>
            <ac:picMk id="154" creationId="{9D489BEE-D1C5-42A9-9BA4-E70F436E6AB2}"/>
          </ac:picMkLst>
        </pc:picChg>
      </pc:sldChg>
      <pc:sldChg chg="addSp delSp modSp mod">
        <pc:chgData name="Sanders Wang" userId="089d73b8-785c-4012-b931-81c632b6c9c7" providerId="ADAL" clId="{040EDAAC-E745-4071-9C17-784A6FEC8541}" dt="2021-03-31T18:53:52.986" v="3532" actId="1076"/>
        <pc:sldMkLst>
          <pc:docMk/>
          <pc:sldMk cId="2868640730" sldId="260"/>
        </pc:sldMkLst>
        <pc:picChg chg="add mod">
          <ac:chgData name="Sanders Wang" userId="089d73b8-785c-4012-b931-81c632b6c9c7" providerId="ADAL" clId="{040EDAAC-E745-4071-9C17-784A6FEC8541}" dt="2021-03-31T18:50:12.212" v="3506" actId="1076"/>
          <ac:picMkLst>
            <pc:docMk/>
            <pc:sldMk cId="2868640730" sldId="260"/>
            <ac:picMk id="67" creationId="{0C4B0546-06DD-4B48-B34F-1DC3BDF37058}"/>
          </ac:picMkLst>
        </pc:picChg>
        <pc:picChg chg="add mod">
          <ac:chgData name="Sanders Wang" userId="089d73b8-785c-4012-b931-81c632b6c9c7" providerId="ADAL" clId="{040EDAAC-E745-4071-9C17-784A6FEC8541}" dt="2021-03-31T18:50:12.212" v="3506" actId="1076"/>
          <ac:picMkLst>
            <pc:docMk/>
            <pc:sldMk cId="2868640730" sldId="260"/>
            <ac:picMk id="68" creationId="{5EF6F5D8-A6C1-4EBD-98F9-358BF5C6E6E0}"/>
          </ac:picMkLst>
        </pc:picChg>
        <pc:picChg chg="add mod">
          <ac:chgData name="Sanders Wang" userId="089d73b8-785c-4012-b931-81c632b6c9c7" providerId="ADAL" clId="{040EDAAC-E745-4071-9C17-784A6FEC8541}" dt="2021-03-31T18:53:52.986" v="3532" actId="1076"/>
          <ac:picMkLst>
            <pc:docMk/>
            <pc:sldMk cId="2868640730" sldId="260"/>
            <ac:picMk id="69" creationId="{911F6C9A-1318-4809-BB1A-B1AFF4C9CCC6}"/>
          </ac:picMkLst>
        </pc:picChg>
        <pc:picChg chg="del">
          <ac:chgData name="Sanders Wang" userId="089d73b8-785c-4012-b931-81c632b6c9c7" providerId="ADAL" clId="{040EDAAC-E745-4071-9C17-784A6FEC8541}" dt="2021-03-31T18:50:07.170" v="3504" actId="478"/>
          <ac:picMkLst>
            <pc:docMk/>
            <pc:sldMk cId="2868640730" sldId="260"/>
            <ac:picMk id="123" creationId="{B7236B17-412E-48B1-881A-3ED01C40DDB3}"/>
          </ac:picMkLst>
        </pc:picChg>
      </pc:sldChg>
      <pc:sldChg chg="addSp delSp modSp mod">
        <pc:chgData name="Sanders Wang" userId="089d73b8-785c-4012-b931-81c632b6c9c7" providerId="ADAL" clId="{040EDAAC-E745-4071-9C17-784A6FEC8541}" dt="2021-03-31T18:54:32.034" v="3539" actId="1076"/>
        <pc:sldMkLst>
          <pc:docMk/>
          <pc:sldMk cId="952745531" sldId="261"/>
        </pc:sldMkLst>
        <pc:spChg chg="mod">
          <ac:chgData name="Sanders Wang" userId="089d73b8-785c-4012-b931-81c632b6c9c7" providerId="ADAL" clId="{040EDAAC-E745-4071-9C17-784A6FEC8541}" dt="2021-03-31T18:54:05.104" v="3533" actId="1076"/>
          <ac:spMkLst>
            <pc:docMk/>
            <pc:sldMk cId="952745531" sldId="261"/>
            <ac:spMk id="112" creationId="{1EE4491B-6B74-4B50-8299-EB0E83567F2C}"/>
          </ac:spMkLst>
        </pc:spChg>
        <pc:spChg chg="mod">
          <ac:chgData name="Sanders Wang" userId="089d73b8-785c-4012-b931-81c632b6c9c7" providerId="ADAL" clId="{040EDAAC-E745-4071-9C17-784A6FEC8541}" dt="2021-03-31T18:54:05.104" v="3533" actId="1076"/>
          <ac:spMkLst>
            <pc:docMk/>
            <pc:sldMk cId="952745531" sldId="261"/>
            <ac:spMk id="115" creationId="{11B03873-2F7C-4BF6-AD85-9DB2BB47F940}"/>
          </ac:spMkLst>
        </pc:spChg>
        <pc:spChg chg="mod">
          <ac:chgData name="Sanders Wang" userId="089d73b8-785c-4012-b931-81c632b6c9c7" providerId="ADAL" clId="{040EDAAC-E745-4071-9C17-784A6FEC8541}" dt="2021-03-31T18:54:14.328" v="3534" actId="1076"/>
          <ac:spMkLst>
            <pc:docMk/>
            <pc:sldMk cId="952745531" sldId="261"/>
            <ac:spMk id="139" creationId="{6EBC3684-1779-4B50-A0CC-3C32FA22577D}"/>
          </ac:spMkLst>
        </pc:spChg>
        <pc:spChg chg="mod">
          <ac:chgData name="Sanders Wang" userId="089d73b8-785c-4012-b931-81c632b6c9c7" providerId="ADAL" clId="{040EDAAC-E745-4071-9C17-784A6FEC8541}" dt="2021-03-31T18:54:14.328" v="3534" actId="1076"/>
          <ac:spMkLst>
            <pc:docMk/>
            <pc:sldMk cId="952745531" sldId="261"/>
            <ac:spMk id="140" creationId="{E35A1E75-214B-4404-860B-15ABD69458B8}"/>
          </ac:spMkLst>
        </pc:spChg>
        <pc:picChg chg="mod">
          <ac:chgData name="Sanders Wang" userId="089d73b8-785c-4012-b931-81c632b6c9c7" providerId="ADAL" clId="{040EDAAC-E745-4071-9C17-784A6FEC8541}" dt="2021-03-31T18:54:05.104" v="3533" actId="1076"/>
          <ac:picMkLst>
            <pc:docMk/>
            <pc:sldMk cId="952745531" sldId="261"/>
            <ac:picMk id="12" creationId="{E547CEA8-58A0-41D7-A5A1-DB1E305E87CD}"/>
          </ac:picMkLst>
        </pc:picChg>
        <pc:picChg chg="add mod">
          <ac:chgData name="Sanders Wang" userId="089d73b8-785c-4012-b931-81c632b6c9c7" providerId="ADAL" clId="{040EDAAC-E745-4071-9C17-784A6FEC8541}" dt="2021-03-31T18:50:23.253" v="3509" actId="1076"/>
          <ac:picMkLst>
            <pc:docMk/>
            <pc:sldMk cId="952745531" sldId="261"/>
            <ac:picMk id="66" creationId="{B3C9DFC4-0F11-40CD-9DC5-A2206E788679}"/>
          </ac:picMkLst>
        </pc:picChg>
        <pc:picChg chg="add mod">
          <ac:chgData name="Sanders Wang" userId="089d73b8-785c-4012-b931-81c632b6c9c7" providerId="ADAL" clId="{040EDAAC-E745-4071-9C17-784A6FEC8541}" dt="2021-03-31T18:50:23.253" v="3509" actId="1076"/>
          <ac:picMkLst>
            <pc:docMk/>
            <pc:sldMk cId="952745531" sldId="261"/>
            <ac:picMk id="67" creationId="{BA6DDE59-C120-4332-A116-2DA650EE061F}"/>
          </ac:picMkLst>
        </pc:picChg>
        <pc:picChg chg="add mod">
          <ac:chgData name="Sanders Wang" userId="089d73b8-785c-4012-b931-81c632b6c9c7" providerId="ADAL" clId="{040EDAAC-E745-4071-9C17-784A6FEC8541}" dt="2021-03-31T18:54:32.034" v="3539" actId="1076"/>
          <ac:picMkLst>
            <pc:docMk/>
            <pc:sldMk cId="952745531" sldId="261"/>
            <ac:picMk id="68" creationId="{CB800D94-A41C-44E3-9854-13484F459E19}"/>
          </ac:picMkLst>
        </pc:picChg>
        <pc:picChg chg="mod">
          <ac:chgData name="Sanders Wang" userId="089d73b8-785c-4012-b931-81c632b6c9c7" providerId="ADAL" clId="{040EDAAC-E745-4071-9C17-784A6FEC8541}" dt="2021-03-31T18:54:05.104" v="3533" actId="1076"/>
          <ac:picMkLst>
            <pc:docMk/>
            <pc:sldMk cId="952745531" sldId="261"/>
            <ac:picMk id="104" creationId="{22F42AA1-D96B-4A72-94B2-8051F6DF1659}"/>
          </ac:picMkLst>
        </pc:picChg>
        <pc:picChg chg="del mod">
          <ac:chgData name="Sanders Wang" userId="089d73b8-785c-4012-b931-81c632b6c9c7" providerId="ADAL" clId="{040EDAAC-E745-4071-9C17-784A6FEC8541}" dt="2021-03-31T18:54:16.730" v="3535" actId="478"/>
          <ac:picMkLst>
            <pc:docMk/>
            <pc:sldMk cId="952745531" sldId="261"/>
            <ac:picMk id="121" creationId="{4179B7C1-0EA8-4BE4-A9CB-5EC459C720FD}"/>
          </ac:picMkLst>
        </pc:picChg>
        <pc:picChg chg="del">
          <ac:chgData name="Sanders Wang" userId="089d73b8-785c-4012-b931-81c632b6c9c7" providerId="ADAL" clId="{040EDAAC-E745-4071-9C17-784A6FEC8541}" dt="2021-03-31T18:50:17.911" v="3507" actId="478"/>
          <ac:picMkLst>
            <pc:docMk/>
            <pc:sldMk cId="952745531" sldId="261"/>
            <ac:picMk id="123" creationId="{B7236B17-412E-48B1-881A-3ED01C40DDB3}"/>
          </ac:picMkLst>
        </pc:picChg>
      </pc:sldChg>
      <pc:sldChg chg="addSp delSp modSp add mod">
        <pc:chgData name="Sanders Wang" userId="089d73b8-785c-4012-b931-81c632b6c9c7" providerId="ADAL" clId="{040EDAAC-E745-4071-9C17-784A6FEC8541}" dt="2021-03-31T15:08:16.449" v="2510" actId="14100"/>
        <pc:sldMkLst>
          <pc:docMk/>
          <pc:sldMk cId="2393877055" sldId="262"/>
        </pc:sldMkLst>
        <pc:spChg chg="add del">
          <ac:chgData name="Sanders Wang" userId="089d73b8-785c-4012-b931-81c632b6c9c7" providerId="ADAL" clId="{040EDAAC-E745-4071-9C17-784A6FEC8541}" dt="2021-03-31T15:06:28.716" v="2495" actId="478"/>
          <ac:spMkLst>
            <pc:docMk/>
            <pc:sldMk cId="2393877055" sldId="262"/>
            <ac:spMk id="10" creationId="{33CAAD55-F625-495E-9E7A-08B99C398F0A}"/>
          </ac:spMkLst>
        </pc:spChg>
        <pc:spChg chg="del">
          <ac:chgData name="Sanders Wang" userId="089d73b8-785c-4012-b931-81c632b6c9c7" providerId="ADAL" clId="{040EDAAC-E745-4071-9C17-784A6FEC8541}" dt="2021-03-31T11:02:36.941" v="30" actId="478"/>
          <ac:spMkLst>
            <pc:docMk/>
            <pc:sldMk cId="2393877055" sldId="262"/>
            <ac:spMk id="13" creationId="{BA0CD1A5-A66A-4AB2-A383-70DB92EEAF93}"/>
          </ac:spMkLst>
        </pc:spChg>
        <pc:spChg chg="del">
          <ac:chgData name="Sanders Wang" userId="089d73b8-785c-4012-b931-81c632b6c9c7" providerId="ADAL" clId="{040EDAAC-E745-4071-9C17-784A6FEC8541}" dt="2021-03-31T11:02:36.941" v="30" actId="478"/>
          <ac:spMkLst>
            <pc:docMk/>
            <pc:sldMk cId="2393877055" sldId="262"/>
            <ac:spMk id="14" creationId="{E7CC76D4-3DF6-4191-9FA0-8212B9C6F9C1}"/>
          </ac:spMkLst>
        </pc:spChg>
        <pc:spChg chg="del">
          <ac:chgData name="Sanders Wang" userId="089d73b8-785c-4012-b931-81c632b6c9c7" providerId="ADAL" clId="{040EDAAC-E745-4071-9C17-784A6FEC8541}" dt="2021-03-31T11:02:36.941" v="30" actId="478"/>
          <ac:spMkLst>
            <pc:docMk/>
            <pc:sldMk cId="2393877055" sldId="262"/>
            <ac:spMk id="15" creationId="{E2F7B04F-C9E8-439B-B694-68E4A353DD57}"/>
          </ac:spMkLst>
        </pc:spChg>
        <pc:spChg chg="add del mod">
          <ac:chgData name="Sanders Wang" userId="089d73b8-785c-4012-b931-81c632b6c9c7" providerId="ADAL" clId="{040EDAAC-E745-4071-9C17-784A6FEC8541}" dt="2021-03-31T15:06:36.198" v="2496" actId="478"/>
          <ac:spMkLst>
            <pc:docMk/>
            <pc:sldMk cId="2393877055" sldId="262"/>
            <ac:spMk id="16" creationId="{9CC85CF8-D4F6-4654-9FCB-D10EB2CF1CDE}"/>
          </ac:spMkLst>
        </pc:spChg>
        <pc:spChg chg="del">
          <ac:chgData name="Sanders Wang" userId="089d73b8-785c-4012-b931-81c632b6c9c7" providerId="ADAL" clId="{040EDAAC-E745-4071-9C17-784A6FEC8541}" dt="2021-03-31T11:02:36.941" v="30" actId="478"/>
          <ac:spMkLst>
            <pc:docMk/>
            <pc:sldMk cId="2393877055" sldId="262"/>
            <ac:spMk id="18" creationId="{F80B8121-3F63-4C06-AC6C-8E3DCC8946CC}"/>
          </ac:spMkLst>
        </pc:spChg>
        <pc:spChg chg="del">
          <ac:chgData name="Sanders Wang" userId="089d73b8-785c-4012-b931-81c632b6c9c7" providerId="ADAL" clId="{040EDAAC-E745-4071-9C17-784A6FEC8541}" dt="2021-03-31T11:02:36.941" v="30" actId="478"/>
          <ac:spMkLst>
            <pc:docMk/>
            <pc:sldMk cId="2393877055" sldId="262"/>
            <ac:spMk id="19" creationId="{F5DFA802-82DD-43E4-AA4C-3AB9A3A28011}"/>
          </ac:spMkLst>
        </pc:spChg>
        <pc:spChg chg="del">
          <ac:chgData name="Sanders Wang" userId="089d73b8-785c-4012-b931-81c632b6c9c7" providerId="ADAL" clId="{040EDAAC-E745-4071-9C17-784A6FEC8541}" dt="2021-03-31T11:02:36.941" v="30" actId="478"/>
          <ac:spMkLst>
            <pc:docMk/>
            <pc:sldMk cId="2393877055" sldId="262"/>
            <ac:spMk id="20" creationId="{90A73658-8769-4F72-BE10-9C801ED2C478}"/>
          </ac:spMkLst>
        </pc:spChg>
        <pc:spChg chg="del">
          <ac:chgData name="Sanders Wang" userId="089d73b8-785c-4012-b931-81c632b6c9c7" providerId="ADAL" clId="{040EDAAC-E745-4071-9C17-784A6FEC8541}" dt="2021-03-31T11:02:36.941" v="30" actId="478"/>
          <ac:spMkLst>
            <pc:docMk/>
            <pc:sldMk cId="2393877055" sldId="262"/>
            <ac:spMk id="23" creationId="{69514696-EB15-4BD2-90DA-8869EC4D5410}"/>
          </ac:spMkLst>
        </pc:spChg>
        <pc:spChg chg="del">
          <ac:chgData name="Sanders Wang" userId="089d73b8-785c-4012-b931-81c632b6c9c7" providerId="ADAL" clId="{040EDAAC-E745-4071-9C17-784A6FEC8541}" dt="2021-03-31T11:02:43.220" v="32" actId="478"/>
          <ac:spMkLst>
            <pc:docMk/>
            <pc:sldMk cId="2393877055" sldId="262"/>
            <ac:spMk id="40" creationId="{2195612E-9FC8-4795-AAF4-194954670333}"/>
          </ac:spMkLst>
        </pc:spChg>
        <pc:spChg chg="del">
          <ac:chgData name="Sanders Wang" userId="089d73b8-785c-4012-b931-81c632b6c9c7" providerId="ADAL" clId="{040EDAAC-E745-4071-9C17-784A6FEC8541}" dt="2021-03-31T11:02:36.941" v="30" actId="478"/>
          <ac:spMkLst>
            <pc:docMk/>
            <pc:sldMk cId="2393877055" sldId="262"/>
            <ac:spMk id="41" creationId="{C02AC4E8-71C7-4818-9E79-F58AE069469F}"/>
          </ac:spMkLst>
        </pc:spChg>
        <pc:spChg chg="del">
          <ac:chgData name="Sanders Wang" userId="089d73b8-785c-4012-b931-81c632b6c9c7" providerId="ADAL" clId="{040EDAAC-E745-4071-9C17-784A6FEC8541}" dt="2021-03-31T11:02:36.941" v="30" actId="478"/>
          <ac:spMkLst>
            <pc:docMk/>
            <pc:sldMk cId="2393877055" sldId="262"/>
            <ac:spMk id="42" creationId="{1D32F323-47F1-43A5-8458-E0BAE16C48F6}"/>
          </ac:spMkLst>
        </pc:spChg>
        <pc:spChg chg="add del mod">
          <ac:chgData name="Sanders Wang" userId="089d73b8-785c-4012-b931-81c632b6c9c7" providerId="ADAL" clId="{040EDAAC-E745-4071-9C17-784A6FEC8541}" dt="2021-03-31T15:06:36.198" v="2496" actId="478"/>
          <ac:spMkLst>
            <pc:docMk/>
            <pc:sldMk cId="2393877055" sldId="262"/>
            <ac:spMk id="44" creationId="{99524B11-50CB-4943-8DA2-90C1958565D1}"/>
          </ac:spMkLst>
        </pc:spChg>
        <pc:spChg chg="add mod">
          <ac:chgData name="Sanders Wang" userId="089d73b8-785c-4012-b931-81c632b6c9c7" providerId="ADAL" clId="{040EDAAC-E745-4071-9C17-784A6FEC8541}" dt="2021-03-31T15:07:03.713" v="2500" actId="1076"/>
          <ac:spMkLst>
            <pc:docMk/>
            <pc:sldMk cId="2393877055" sldId="262"/>
            <ac:spMk id="47" creationId="{80A619E2-4D54-4AF9-9F64-3F94E489F3B2}"/>
          </ac:spMkLst>
        </pc:spChg>
        <pc:spChg chg="del">
          <ac:chgData name="Sanders Wang" userId="089d73b8-785c-4012-b931-81c632b6c9c7" providerId="ADAL" clId="{040EDAAC-E745-4071-9C17-784A6FEC8541}" dt="2021-03-31T11:02:36.941" v="30" actId="478"/>
          <ac:spMkLst>
            <pc:docMk/>
            <pc:sldMk cId="2393877055" sldId="262"/>
            <ac:spMk id="49" creationId="{9D7CBC53-0F58-4095-BBB8-FC38F9BA18F6}"/>
          </ac:spMkLst>
        </pc:spChg>
        <pc:spChg chg="del">
          <ac:chgData name="Sanders Wang" userId="089d73b8-785c-4012-b931-81c632b6c9c7" providerId="ADAL" clId="{040EDAAC-E745-4071-9C17-784A6FEC8541}" dt="2021-03-31T11:02:36.941" v="30" actId="478"/>
          <ac:spMkLst>
            <pc:docMk/>
            <pc:sldMk cId="2393877055" sldId="262"/>
            <ac:spMk id="54" creationId="{93D58230-4B88-4E0F-845F-8EF9D8A7D0FF}"/>
          </ac:spMkLst>
        </pc:spChg>
        <pc:spChg chg="del">
          <ac:chgData name="Sanders Wang" userId="089d73b8-785c-4012-b931-81c632b6c9c7" providerId="ADAL" clId="{040EDAAC-E745-4071-9C17-784A6FEC8541}" dt="2021-03-31T11:02:36.941" v="30" actId="478"/>
          <ac:spMkLst>
            <pc:docMk/>
            <pc:sldMk cId="2393877055" sldId="262"/>
            <ac:spMk id="56" creationId="{3DF8D137-663B-4627-B54D-2EF505302DC8}"/>
          </ac:spMkLst>
        </pc:spChg>
        <pc:spChg chg="del">
          <ac:chgData name="Sanders Wang" userId="089d73b8-785c-4012-b931-81c632b6c9c7" providerId="ADAL" clId="{040EDAAC-E745-4071-9C17-784A6FEC8541}" dt="2021-03-31T11:02:36.941" v="30" actId="478"/>
          <ac:spMkLst>
            <pc:docMk/>
            <pc:sldMk cId="2393877055" sldId="262"/>
            <ac:spMk id="59" creationId="{EA866BB7-279B-4972-8038-D625BD388AC3}"/>
          </ac:spMkLst>
        </pc:spChg>
        <pc:spChg chg="del">
          <ac:chgData name="Sanders Wang" userId="089d73b8-785c-4012-b931-81c632b6c9c7" providerId="ADAL" clId="{040EDAAC-E745-4071-9C17-784A6FEC8541}" dt="2021-03-31T11:02:36.941" v="30" actId="478"/>
          <ac:spMkLst>
            <pc:docMk/>
            <pc:sldMk cId="2393877055" sldId="262"/>
            <ac:spMk id="60" creationId="{1A5DCF72-7B53-4B05-98B2-EED8961A45DB}"/>
          </ac:spMkLst>
        </pc:spChg>
        <pc:spChg chg="del">
          <ac:chgData name="Sanders Wang" userId="089d73b8-785c-4012-b931-81c632b6c9c7" providerId="ADAL" clId="{040EDAAC-E745-4071-9C17-784A6FEC8541}" dt="2021-03-31T11:02:36.941" v="30" actId="478"/>
          <ac:spMkLst>
            <pc:docMk/>
            <pc:sldMk cId="2393877055" sldId="262"/>
            <ac:spMk id="61" creationId="{524DC2CC-718D-4AE9-9EB8-3A5CCDFC5B55}"/>
          </ac:spMkLst>
        </pc:spChg>
        <pc:spChg chg="del">
          <ac:chgData name="Sanders Wang" userId="089d73b8-785c-4012-b931-81c632b6c9c7" providerId="ADAL" clId="{040EDAAC-E745-4071-9C17-784A6FEC8541}" dt="2021-03-31T11:02:36.941" v="30" actId="478"/>
          <ac:spMkLst>
            <pc:docMk/>
            <pc:sldMk cId="2393877055" sldId="262"/>
            <ac:spMk id="64" creationId="{A29F3165-C0FC-4786-8466-BAF3EE8B5E2E}"/>
          </ac:spMkLst>
        </pc:spChg>
        <pc:spChg chg="del">
          <ac:chgData name="Sanders Wang" userId="089d73b8-785c-4012-b931-81c632b6c9c7" providerId="ADAL" clId="{040EDAAC-E745-4071-9C17-784A6FEC8541}" dt="2021-03-31T11:02:36.941" v="30" actId="478"/>
          <ac:spMkLst>
            <pc:docMk/>
            <pc:sldMk cId="2393877055" sldId="262"/>
            <ac:spMk id="66" creationId="{72255499-814D-40CF-B6C6-14CFCF0FA47B}"/>
          </ac:spMkLst>
        </pc:spChg>
        <pc:spChg chg="del">
          <ac:chgData name="Sanders Wang" userId="089d73b8-785c-4012-b931-81c632b6c9c7" providerId="ADAL" clId="{040EDAAC-E745-4071-9C17-784A6FEC8541}" dt="2021-03-31T11:02:36.941" v="30" actId="478"/>
          <ac:spMkLst>
            <pc:docMk/>
            <pc:sldMk cId="2393877055" sldId="262"/>
            <ac:spMk id="67" creationId="{C486D69F-72AB-47B8-A8B3-6622FF0D24BA}"/>
          </ac:spMkLst>
        </pc:spChg>
        <pc:spChg chg="del">
          <ac:chgData name="Sanders Wang" userId="089d73b8-785c-4012-b931-81c632b6c9c7" providerId="ADAL" clId="{040EDAAC-E745-4071-9C17-784A6FEC8541}" dt="2021-03-31T11:02:36.941" v="30" actId="478"/>
          <ac:spMkLst>
            <pc:docMk/>
            <pc:sldMk cId="2393877055" sldId="262"/>
            <ac:spMk id="71" creationId="{FE5D6E10-5CDB-46C4-A733-64FB9DEC839C}"/>
          </ac:spMkLst>
        </pc:spChg>
        <pc:spChg chg="del">
          <ac:chgData name="Sanders Wang" userId="089d73b8-785c-4012-b931-81c632b6c9c7" providerId="ADAL" clId="{040EDAAC-E745-4071-9C17-784A6FEC8541}" dt="2021-03-31T11:02:36.941" v="30" actId="478"/>
          <ac:spMkLst>
            <pc:docMk/>
            <pc:sldMk cId="2393877055" sldId="262"/>
            <ac:spMk id="84" creationId="{2A2CC632-47A5-4308-863F-F0A57CD2AFA5}"/>
          </ac:spMkLst>
        </pc:spChg>
        <pc:spChg chg="del">
          <ac:chgData name="Sanders Wang" userId="089d73b8-785c-4012-b931-81c632b6c9c7" providerId="ADAL" clId="{040EDAAC-E745-4071-9C17-784A6FEC8541}" dt="2021-03-31T11:02:36.941" v="30" actId="478"/>
          <ac:spMkLst>
            <pc:docMk/>
            <pc:sldMk cId="2393877055" sldId="262"/>
            <ac:spMk id="88" creationId="{629A8A50-12ED-4DC3-82E5-D5B06D28A70B}"/>
          </ac:spMkLst>
        </pc:spChg>
        <pc:spChg chg="mod">
          <ac:chgData name="Sanders Wang" userId="089d73b8-785c-4012-b931-81c632b6c9c7" providerId="ADAL" clId="{040EDAAC-E745-4071-9C17-784A6FEC8541}" dt="2021-03-31T11:27:54.715" v="342" actId="20577"/>
          <ac:spMkLst>
            <pc:docMk/>
            <pc:sldMk cId="2393877055" sldId="262"/>
            <ac:spMk id="90" creationId="{23762D8D-EBDE-4244-8644-A573B7A089F1}"/>
          </ac:spMkLst>
        </pc:spChg>
        <pc:spChg chg="del">
          <ac:chgData name="Sanders Wang" userId="089d73b8-785c-4012-b931-81c632b6c9c7" providerId="ADAL" clId="{040EDAAC-E745-4071-9C17-784A6FEC8541}" dt="2021-03-31T11:02:41.296" v="31" actId="478"/>
          <ac:spMkLst>
            <pc:docMk/>
            <pc:sldMk cId="2393877055" sldId="262"/>
            <ac:spMk id="92" creationId="{A729D4D4-182F-4ACE-A8D6-794DFE65A785}"/>
          </ac:spMkLst>
        </pc:spChg>
        <pc:spChg chg="del">
          <ac:chgData name="Sanders Wang" userId="089d73b8-785c-4012-b931-81c632b6c9c7" providerId="ADAL" clId="{040EDAAC-E745-4071-9C17-784A6FEC8541}" dt="2021-03-31T11:02:36.941" v="30" actId="478"/>
          <ac:spMkLst>
            <pc:docMk/>
            <pc:sldMk cId="2393877055" sldId="262"/>
            <ac:spMk id="96" creationId="{0F3ADC82-A0AF-44DC-A16A-2478C169E9BC}"/>
          </ac:spMkLst>
        </pc:spChg>
        <pc:spChg chg="del">
          <ac:chgData name="Sanders Wang" userId="089d73b8-785c-4012-b931-81c632b6c9c7" providerId="ADAL" clId="{040EDAAC-E745-4071-9C17-784A6FEC8541}" dt="2021-03-31T11:02:36.941" v="30" actId="478"/>
          <ac:spMkLst>
            <pc:docMk/>
            <pc:sldMk cId="2393877055" sldId="262"/>
            <ac:spMk id="103" creationId="{AD2F0D9B-76AF-4C1A-9D2D-1AD603E02B2E}"/>
          </ac:spMkLst>
        </pc:spChg>
        <pc:spChg chg="del">
          <ac:chgData name="Sanders Wang" userId="089d73b8-785c-4012-b931-81c632b6c9c7" providerId="ADAL" clId="{040EDAAC-E745-4071-9C17-784A6FEC8541}" dt="2021-03-31T11:02:36.941" v="30" actId="478"/>
          <ac:spMkLst>
            <pc:docMk/>
            <pc:sldMk cId="2393877055" sldId="262"/>
            <ac:spMk id="104" creationId="{D9AD05BE-9651-4F53-9E3D-337905F7C85A}"/>
          </ac:spMkLst>
        </pc:spChg>
        <pc:spChg chg="del">
          <ac:chgData name="Sanders Wang" userId="089d73b8-785c-4012-b931-81c632b6c9c7" providerId="ADAL" clId="{040EDAAC-E745-4071-9C17-784A6FEC8541}" dt="2021-03-31T11:02:36.941" v="30" actId="478"/>
          <ac:spMkLst>
            <pc:docMk/>
            <pc:sldMk cId="2393877055" sldId="262"/>
            <ac:spMk id="107" creationId="{7F3DE87C-7DF7-4147-96B6-1A4A5A6D50B3}"/>
          </ac:spMkLst>
        </pc:spChg>
        <pc:spChg chg="del">
          <ac:chgData name="Sanders Wang" userId="089d73b8-785c-4012-b931-81c632b6c9c7" providerId="ADAL" clId="{040EDAAC-E745-4071-9C17-784A6FEC8541}" dt="2021-03-31T11:02:36.941" v="30" actId="478"/>
          <ac:spMkLst>
            <pc:docMk/>
            <pc:sldMk cId="2393877055" sldId="262"/>
            <ac:spMk id="108" creationId="{7C0F963F-AE97-4F6D-B807-E00D4491BD5D}"/>
          </ac:spMkLst>
        </pc:spChg>
        <pc:spChg chg="add mod">
          <ac:chgData name="Sanders Wang" userId="089d73b8-785c-4012-b931-81c632b6c9c7" providerId="ADAL" clId="{040EDAAC-E745-4071-9C17-784A6FEC8541}" dt="2021-03-31T15:07:40.652" v="2505" actId="1076"/>
          <ac:spMkLst>
            <pc:docMk/>
            <pc:sldMk cId="2393877055" sldId="262"/>
            <ac:spMk id="113" creationId="{1A32DD89-3678-437B-8C3B-885E6444864A}"/>
          </ac:spMkLst>
        </pc:spChg>
        <pc:spChg chg="add del mod">
          <ac:chgData name="Sanders Wang" userId="089d73b8-785c-4012-b931-81c632b6c9c7" providerId="ADAL" clId="{040EDAAC-E745-4071-9C17-784A6FEC8541}" dt="2021-03-31T15:06:45.908" v="2498" actId="478"/>
          <ac:spMkLst>
            <pc:docMk/>
            <pc:sldMk cId="2393877055" sldId="262"/>
            <ac:spMk id="116" creationId="{3355980B-A5CA-468B-BA58-A5A63CFC5BD6}"/>
          </ac:spMkLst>
        </pc:spChg>
        <pc:spChg chg="add del mod">
          <ac:chgData name="Sanders Wang" userId="089d73b8-785c-4012-b931-81c632b6c9c7" providerId="ADAL" clId="{040EDAAC-E745-4071-9C17-784A6FEC8541}" dt="2021-03-31T15:06:36.198" v="2496" actId="478"/>
          <ac:spMkLst>
            <pc:docMk/>
            <pc:sldMk cId="2393877055" sldId="262"/>
            <ac:spMk id="117" creationId="{FF6DA7D9-9CE5-442A-9927-2272AB37F21C}"/>
          </ac:spMkLst>
        </pc:spChg>
        <pc:spChg chg="add mod">
          <ac:chgData name="Sanders Wang" userId="089d73b8-785c-4012-b931-81c632b6c9c7" providerId="ADAL" clId="{040EDAAC-E745-4071-9C17-784A6FEC8541}" dt="2021-03-31T15:07:03.713" v="2500" actId="1076"/>
          <ac:spMkLst>
            <pc:docMk/>
            <pc:sldMk cId="2393877055" sldId="262"/>
            <ac:spMk id="118" creationId="{FA526174-F7B2-4253-9783-E82AD39E3415}"/>
          </ac:spMkLst>
        </pc:spChg>
        <pc:spChg chg="add mod">
          <ac:chgData name="Sanders Wang" userId="089d73b8-785c-4012-b931-81c632b6c9c7" providerId="ADAL" clId="{040EDAAC-E745-4071-9C17-784A6FEC8541}" dt="2021-03-31T15:07:03.713" v="2500" actId="1076"/>
          <ac:spMkLst>
            <pc:docMk/>
            <pc:sldMk cId="2393877055" sldId="262"/>
            <ac:spMk id="119" creationId="{923AE93C-21C0-4BF0-9BE4-9B698CE4444D}"/>
          </ac:spMkLst>
        </pc:spChg>
        <pc:spChg chg="add mod">
          <ac:chgData name="Sanders Wang" userId="089d73b8-785c-4012-b931-81c632b6c9c7" providerId="ADAL" clId="{040EDAAC-E745-4071-9C17-784A6FEC8541}" dt="2021-03-31T15:07:23.601" v="2502" actId="1076"/>
          <ac:spMkLst>
            <pc:docMk/>
            <pc:sldMk cId="2393877055" sldId="262"/>
            <ac:spMk id="120" creationId="{E320CF89-4F8B-4754-8E99-18C923789C33}"/>
          </ac:spMkLst>
        </pc:spChg>
        <pc:spChg chg="add mod">
          <ac:chgData name="Sanders Wang" userId="089d73b8-785c-4012-b931-81c632b6c9c7" providerId="ADAL" clId="{040EDAAC-E745-4071-9C17-784A6FEC8541}" dt="2021-03-31T15:07:03.713" v="2500" actId="1076"/>
          <ac:spMkLst>
            <pc:docMk/>
            <pc:sldMk cId="2393877055" sldId="262"/>
            <ac:spMk id="124" creationId="{5D5C653B-93DD-42A4-BE34-B4BA83B02890}"/>
          </ac:spMkLst>
        </pc:spChg>
        <pc:spChg chg="mod">
          <ac:chgData name="Sanders Wang" userId="089d73b8-785c-4012-b931-81c632b6c9c7" providerId="ADAL" clId="{040EDAAC-E745-4071-9C17-784A6FEC8541}" dt="2021-03-31T11:27:49.388" v="339" actId="20577"/>
          <ac:spMkLst>
            <pc:docMk/>
            <pc:sldMk cId="2393877055" sldId="262"/>
            <ac:spMk id="131" creationId="{0D75DB33-7E55-4046-8B78-2146272967CA}"/>
          </ac:spMkLst>
        </pc:spChg>
        <pc:spChg chg="add mod">
          <ac:chgData name="Sanders Wang" userId="089d73b8-785c-4012-b931-81c632b6c9c7" providerId="ADAL" clId="{040EDAAC-E745-4071-9C17-784A6FEC8541}" dt="2021-03-31T15:08:04.470" v="2507" actId="1076"/>
          <ac:spMkLst>
            <pc:docMk/>
            <pc:sldMk cId="2393877055" sldId="262"/>
            <ac:spMk id="135" creationId="{E89E9831-D33B-49D6-9B9D-DA3DB229633B}"/>
          </ac:spMkLst>
        </pc:spChg>
        <pc:spChg chg="add mod">
          <ac:chgData name="Sanders Wang" userId="089d73b8-785c-4012-b931-81c632b6c9c7" providerId="ADAL" clId="{040EDAAC-E745-4071-9C17-784A6FEC8541}" dt="2021-03-31T15:08:04.470" v="2507" actId="1076"/>
          <ac:spMkLst>
            <pc:docMk/>
            <pc:sldMk cId="2393877055" sldId="262"/>
            <ac:spMk id="137" creationId="{290878DC-D899-40B7-922B-3C773EDBABCF}"/>
          </ac:spMkLst>
        </pc:spChg>
        <pc:spChg chg="del">
          <ac:chgData name="Sanders Wang" userId="089d73b8-785c-4012-b931-81c632b6c9c7" providerId="ADAL" clId="{040EDAAC-E745-4071-9C17-784A6FEC8541}" dt="2021-03-31T11:02:36.941" v="30" actId="478"/>
          <ac:spMkLst>
            <pc:docMk/>
            <pc:sldMk cId="2393877055" sldId="262"/>
            <ac:spMk id="138" creationId="{7788E96C-FA60-4CE1-8251-78AF0FDE233E}"/>
          </ac:spMkLst>
        </pc:spChg>
        <pc:spChg chg="del">
          <ac:chgData name="Sanders Wang" userId="089d73b8-785c-4012-b931-81c632b6c9c7" providerId="ADAL" clId="{040EDAAC-E745-4071-9C17-784A6FEC8541}" dt="2021-03-31T11:02:36.941" v="30" actId="478"/>
          <ac:spMkLst>
            <pc:docMk/>
            <pc:sldMk cId="2393877055" sldId="262"/>
            <ac:spMk id="139" creationId="{6EBC3684-1779-4B50-A0CC-3C32FA22577D}"/>
          </ac:spMkLst>
        </pc:spChg>
        <pc:spChg chg="del">
          <ac:chgData name="Sanders Wang" userId="089d73b8-785c-4012-b931-81c632b6c9c7" providerId="ADAL" clId="{040EDAAC-E745-4071-9C17-784A6FEC8541}" dt="2021-03-31T11:02:36.941" v="30" actId="478"/>
          <ac:spMkLst>
            <pc:docMk/>
            <pc:sldMk cId="2393877055" sldId="262"/>
            <ac:spMk id="140" creationId="{E35A1E75-214B-4404-860B-15ABD69458B8}"/>
          </ac:spMkLst>
        </pc:spChg>
        <pc:spChg chg="del">
          <ac:chgData name="Sanders Wang" userId="089d73b8-785c-4012-b931-81c632b6c9c7" providerId="ADAL" clId="{040EDAAC-E745-4071-9C17-784A6FEC8541}" dt="2021-03-31T11:02:36.941" v="30" actId="478"/>
          <ac:spMkLst>
            <pc:docMk/>
            <pc:sldMk cId="2393877055" sldId="262"/>
            <ac:spMk id="141" creationId="{89548AA6-8882-4F6B-A877-D014DF3AE704}"/>
          </ac:spMkLst>
        </pc:spChg>
        <pc:spChg chg="add mod">
          <ac:chgData name="Sanders Wang" userId="089d73b8-785c-4012-b931-81c632b6c9c7" providerId="ADAL" clId="{040EDAAC-E745-4071-9C17-784A6FEC8541}" dt="2021-03-31T15:08:04.470" v="2507" actId="1076"/>
          <ac:spMkLst>
            <pc:docMk/>
            <pc:sldMk cId="2393877055" sldId="262"/>
            <ac:spMk id="143" creationId="{4117987B-A39A-4AC3-AE65-BF107CD2C73C}"/>
          </ac:spMkLst>
        </pc:spChg>
        <pc:spChg chg="add mod">
          <ac:chgData name="Sanders Wang" userId="089d73b8-785c-4012-b931-81c632b6c9c7" providerId="ADAL" clId="{040EDAAC-E745-4071-9C17-784A6FEC8541}" dt="2021-03-31T15:08:04.470" v="2507" actId="1076"/>
          <ac:spMkLst>
            <pc:docMk/>
            <pc:sldMk cId="2393877055" sldId="262"/>
            <ac:spMk id="145" creationId="{B32C09CF-5D10-4E9E-ABD7-AB939EFDD5CB}"/>
          </ac:spMkLst>
        </pc:spChg>
        <pc:grpChg chg="del">
          <ac:chgData name="Sanders Wang" userId="089d73b8-785c-4012-b931-81c632b6c9c7" providerId="ADAL" clId="{040EDAAC-E745-4071-9C17-784A6FEC8541}" dt="2021-03-31T11:02:36.941" v="30" actId="478"/>
          <ac:grpSpMkLst>
            <pc:docMk/>
            <pc:sldMk cId="2393877055" sldId="262"/>
            <ac:grpSpMk id="36" creationId="{263503B1-D98A-4070-BFCC-323E4344F374}"/>
          </ac:grpSpMkLst>
        </pc:grpChg>
        <pc:grpChg chg="del">
          <ac:chgData name="Sanders Wang" userId="089d73b8-785c-4012-b931-81c632b6c9c7" providerId="ADAL" clId="{040EDAAC-E745-4071-9C17-784A6FEC8541}" dt="2021-03-31T11:02:36.941" v="30" actId="478"/>
          <ac:grpSpMkLst>
            <pc:docMk/>
            <pc:sldMk cId="2393877055" sldId="262"/>
            <ac:grpSpMk id="43" creationId="{7E459F38-CEEE-4724-BB6B-2E8B102C5043}"/>
          </ac:grpSpMkLst>
        </pc:grpChg>
        <pc:picChg chg="del">
          <ac:chgData name="Sanders Wang" userId="089d73b8-785c-4012-b931-81c632b6c9c7" providerId="ADAL" clId="{040EDAAC-E745-4071-9C17-784A6FEC8541}" dt="2021-03-31T11:02:36.941" v="30" actId="478"/>
          <ac:picMkLst>
            <pc:docMk/>
            <pc:sldMk cId="2393877055" sldId="262"/>
            <ac:picMk id="8" creationId="{2A8059F9-B59B-4D85-81D0-8BE5F934002E}"/>
          </ac:picMkLst>
        </pc:picChg>
        <pc:picChg chg="add del mod">
          <ac:chgData name="Sanders Wang" userId="089d73b8-785c-4012-b931-81c632b6c9c7" providerId="ADAL" clId="{040EDAAC-E745-4071-9C17-784A6FEC8541}" dt="2021-03-31T15:06:45.908" v="2498" actId="478"/>
          <ac:picMkLst>
            <pc:docMk/>
            <pc:sldMk cId="2393877055" sldId="262"/>
            <ac:picMk id="21" creationId="{6BB402FD-F935-4C37-B19A-0AD693B757E3}"/>
          </ac:picMkLst>
        </pc:picChg>
        <pc:picChg chg="del">
          <ac:chgData name="Sanders Wang" userId="089d73b8-785c-4012-b931-81c632b6c9c7" providerId="ADAL" clId="{040EDAAC-E745-4071-9C17-784A6FEC8541}" dt="2021-03-31T11:02:36.941" v="30" actId="478"/>
          <ac:picMkLst>
            <pc:docMk/>
            <pc:sldMk cId="2393877055" sldId="262"/>
            <ac:picMk id="22" creationId="{57FC183C-3451-437E-AFD6-325BDF2CB257}"/>
          </ac:picMkLst>
        </pc:picChg>
        <pc:picChg chg="del">
          <ac:chgData name="Sanders Wang" userId="089d73b8-785c-4012-b931-81c632b6c9c7" providerId="ADAL" clId="{040EDAAC-E745-4071-9C17-784A6FEC8541}" dt="2021-03-31T11:02:36.941" v="30" actId="478"/>
          <ac:picMkLst>
            <pc:docMk/>
            <pc:sldMk cId="2393877055" sldId="262"/>
            <ac:picMk id="28" creationId="{A468C71A-CACF-4F39-8BC8-9DF2585697DB}"/>
          </ac:picMkLst>
        </pc:picChg>
        <pc:picChg chg="del">
          <ac:chgData name="Sanders Wang" userId="089d73b8-785c-4012-b931-81c632b6c9c7" providerId="ADAL" clId="{040EDAAC-E745-4071-9C17-784A6FEC8541}" dt="2021-03-31T11:02:41.296" v="31" actId="478"/>
          <ac:picMkLst>
            <pc:docMk/>
            <pc:sldMk cId="2393877055" sldId="262"/>
            <ac:picMk id="32" creationId="{BDCAA298-4648-4025-8361-D6E70E600C7E}"/>
          </ac:picMkLst>
        </pc:picChg>
        <pc:picChg chg="del">
          <ac:chgData name="Sanders Wang" userId="089d73b8-785c-4012-b931-81c632b6c9c7" providerId="ADAL" clId="{040EDAAC-E745-4071-9C17-784A6FEC8541}" dt="2021-03-31T11:02:36.941" v="30" actId="478"/>
          <ac:picMkLst>
            <pc:docMk/>
            <pc:sldMk cId="2393877055" sldId="262"/>
            <ac:picMk id="34" creationId="{A467C330-BA23-401D-8BC3-607A663CFDE3}"/>
          </ac:picMkLst>
        </pc:picChg>
        <pc:picChg chg="del">
          <ac:chgData name="Sanders Wang" userId="089d73b8-785c-4012-b931-81c632b6c9c7" providerId="ADAL" clId="{040EDAAC-E745-4071-9C17-784A6FEC8541}" dt="2021-03-31T11:02:36.941" v="30" actId="478"/>
          <ac:picMkLst>
            <pc:docMk/>
            <pc:sldMk cId="2393877055" sldId="262"/>
            <ac:picMk id="39" creationId="{045D313F-7209-4C86-93D3-EA355B767EDC}"/>
          </ac:picMkLst>
        </pc:picChg>
        <pc:picChg chg="del">
          <ac:chgData name="Sanders Wang" userId="089d73b8-785c-4012-b931-81c632b6c9c7" providerId="ADAL" clId="{040EDAAC-E745-4071-9C17-784A6FEC8541}" dt="2021-03-31T11:02:36.941" v="30" actId="478"/>
          <ac:picMkLst>
            <pc:docMk/>
            <pc:sldMk cId="2393877055" sldId="262"/>
            <ac:picMk id="45" creationId="{AC5A8BD8-5463-4AEF-96C9-3514D71BEE9C}"/>
          </ac:picMkLst>
        </pc:picChg>
        <pc:picChg chg="del">
          <ac:chgData name="Sanders Wang" userId="089d73b8-785c-4012-b931-81c632b6c9c7" providerId="ADAL" clId="{040EDAAC-E745-4071-9C17-784A6FEC8541}" dt="2021-03-31T11:02:36.941" v="30" actId="478"/>
          <ac:picMkLst>
            <pc:docMk/>
            <pc:sldMk cId="2393877055" sldId="262"/>
            <ac:picMk id="46" creationId="{6E227231-C679-40D4-948D-182F6CED4328}"/>
          </ac:picMkLst>
        </pc:picChg>
        <pc:picChg chg="del">
          <ac:chgData name="Sanders Wang" userId="089d73b8-785c-4012-b931-81c632b6c9c7" providerId="ADAL" clId="{040EDAAC-E745-4071-9C17-784A6FEC8541}" dt="2021-03-31T11:02:36.941" v="30" actId="478"/>
          <ac:picMkLst>
            <pc:docMk/>
            <pc:sldMk cId="2393877055" sldId="262"/>
            <ac:picMk id="48" creationId="{F27B78FB-3D71-40F5-B632-D16BCF6777D8}"/>
          </ac:picMkLst>
        </pc:picChg>
        <pc:picChg chg="del">
          <ac:chgData name="Sanders Wang" userId="089d73b8-785c-4012-b931-81c632b6c9c7" providerId="ADAL" clId="{040EDAAC-E745-4071-9C17-784A6FEC8541}" dt="2021-03-31T11:02:36.941" v="30" actId="478"/>
          <ac:picMkLst>
            <pc:docMk/>
            <pc:sldMk cId="2393877055" sldId="262"/>
            <ac:picMk id="63" creationId="{8F8DDA8B-E372-4804-B3B2-9FFA0F2ADD27}"/>
          </ac:picMkLst>
        </pc:picChg>
        <pc:picChg chg="del">
          <ac:chgData name="Sanders Wang" userId="089d73b8-785c-4012-b931-81c632b6c9c7" providerId="ADAL" clId="{040EDAAC-E745-4071-9C17-784A6FEC8541}" dt="2021-03-31T11:02:36.941" v="30" actId="478"/>
          <ac:picMkLst>
            <pc:docMk/>
            <pc:sldMk cId="2393877055" sldId="262"/>
            <ac:picMk id="65" creationId="{5EC253EB-7D49-443E-AB25-7EF50D132751}"/>
          </ac:picMkLst>
        </pc:picChg>
        <pc:picChg chg="del">
          <ac:chgData name="Sanders Wang" userId="089d73b8-785c-4012-b931-81c632b6c9c7" providerId="ADAL" clId="{040EDAAC-E745-4071-9C17-784A6FEC8541}" dt="2021-03-31T11:02:36.941" v="30" actId="478"/>
          <ac:picMkLst>
            <pc:docMk/>
            <pc:sldMk cId="2393877055" sldId="262"/>
            <ac:picMk id="69" creationId="{89A0027D-2251-40DE-BED8-E1A4953F2D49}"/>
          </ac:picMkLst>
        </pc:picChg>
        <pc:picChg chg="del">
          <ac:chgData name="Sanders Wang" userId="089d73b8-785c-4012-b931-81c632b6c9c7" providerId="ADAL" clId="{040EDAAC-E745-4071-9C17-784A6FEC8541}" dt="2021-03-31T11:02:36.941" v="30" actId="478"/>
          <ac:picMkLst>
            <pc:docMk/>
            <pc:sldMk cId="2393877055" sldId="262"/>
            <ac:picMk id="70" creationId="{5F9C0C34-822F-4A25-B4CA-F23E025BBC52}"/>
          </ac:picMkLst>
        </pc:picChg>
        <pc:picChg chg="del">
          <ac:chgData name="Sanders Wang" userId="089d73b8-785c-4012-b931-81c632b6c9c7" providerId="ADAL" clId="{040EDAAC-E745-4071-9C17-784A6FEC8541}" dt="2021-03-31T11:02:36.941" v="30" actId="478"/>
          <ac:picMkLst>
            <pc:docMk/>
            <pc:sldMk cId="2393877055" sldId="262"/>
            <ac:picMk id="72" creationId="{4E3CEE52-37D5-4A86-9EA8-685CC9F60F7F}"/>
          </ac:picMkLst>
        </pc:picChg>
        <pc:picChg chg="del">
          <ac:chgData name="Sanders Wang" userId="089d73b8-785c-4012-b931-81c632b6c9c7" providerId="ADAL" clId="{040EDAAC-E745-4071-9C17-784A6FEC8541}" dt="2021-03-31T11:02:36.941" v="30" actId="478"/>
          <ac:picMkLst>
            <pc:docMk/>
            <pc:sldMk cId="2393877055" sldId="262"/>
            <ac:picMk id="73" creationId="{B02E42BB-F58F-4933-8D9F-9C0554B061E0}"/>
          </ac:picMkLst>
        </pc:picChg>
        <pc:picChg chg="del">
          <ac:chgData name="Sanders Wang" userId="089d73b8-785c-4012-b931-81c632b6c9c7" providerId="ADAL" clId="{040EDAAC-E745-4071-9C17-784A6FEC8541}" dt="2021-03-31T11:02:36.941" v="30" actId="478"/>
          <ac:picMkLst>
            <pc:docMk/>
            <pc:sldMk cId="2393877055" sldId="262"/>
            <ac:picMk id="74" creationId="{60C96EF9-7DDB-4C40-ADDD-F96130C44013}"/>
          </ac:picMkLst>
        </pc:picChg>
        <pc:picChg chg="del">
          <ac:chgData name="Sanders Wang" userId="089d73b8-785c-4012-b931-81c632b6c9c7" providerId="ADAL" clId="{040EDAAC-E745-4071-9C17-784A6FEC8541}" dt="2021-03-31T11:02:36.941" v="30" actId="478"/>
          <ac:picMkLst>
            <pc:docMk/>
            <pc:sldMk cId="2393877055" sldId="262"/>
            <ac:picMk id="77" creationId="{D120BA69-DC6E-4E47-AD34-C44FC563A958}"/>
          </ac:picMkLst>
        </pc:picChg>
        <pc:picChg chg="del">
          <ac:chgData name="Sanders Wang" userId="089d73b8-785c-4012-b931-81c632b6c9c7" providerId="ADAL" clId="{040EDAAC-E745-4071-9C17-784A6FEC8541}" dt="2021-03-31T11:02:36.941" v="30" actId="478"/>
          <ac:picMkLst>
            <pc:docMk/>
            <pc:sldMk cId="2393877055" sldId="262"/>
            <ac:picMk id="82" creationId="{B6F45217-E5B6-4084-A1D2-258968826E98}"/>
          </ac:picMkLst>
        </pc:picChg>
        <pc:picChg chg="del">
          <ac:chgData name="Sanders Wang" userId="089d73b8-785c-4012-b931-81c632b6c9c7" providerId="ADAL" clId="{040EDAAC-E745-4071-9C17-784A6FEC8541}" dt="2021-03-31T11:02:36.941" v="30" actId="478"/>
          <ac:picMkLst>
            <pc:docMk/>
            <pc:sldMk cId="2393877055" sldId="262"/>
            <ac:picMk id="83" creationId="{75513874-6782-4A16-82CD-0171AE7B8BC6}"/>
          </ac:picMkLst>
        </pc:picChg>
        <pc:picChg chg="del">
          <ac:chgData name="Sanders Wang" userId="089d73b8-785c-4012-b931-81c632b6c9c7" providerId="ADAL" clId="{040EDAAC-E745-4071-9C17-784A6FEC8541}" dt="2021-03-31T11:02:36.941" v="30" actId="478"/>
          <ac:picMkLst>
            <pc:docMk/>
            <pc:sldMk cId="2393877055" sldId="262"/>
            <ac:picMk id="86" creationId="{FCC5C23E-B49A-49A0-90E6-E1E4E7ADA776}"/>
          </ac:picMkLst>
        </pc:picChg>
        <pc:picChg chg="del">
          <ac:chgData name="Sanders Wang" userId="089d73b8-785c-4012-b931-81c632b6c9c7" providerId="ADAL" clId="{040EDAAC-E745-4071-9C17-784A6FEC8541}" dt="2021-03-31T11:02:36.941" v="30" actId="478"/>
          <ac:picMkLst>
            <pc:docMk/>
            <pc:sldMk cId="2393877055" sldId="262"/>
            <ac:picMk id="94" creationId="{BFCE193E-94B0-47A1-AA35-5B7563167B54}"/>
          </ac:picMkLst>
        </pc:picChg>
        <pc:picChg chg="mod">
          <ac:chgData name="Sanders Wang" userId="089d73b8-785c-4012-b931-81c632b6c9c7" providerId="ADAL" clId="{040EDAAC-E745-4071-9C17-784A6FEC8541}" dt="2021-03-31T15:07:36.436" v="2504" actId="1076"/>
          <ac:picMkLst>
            <pc:docMk/>
            <pc:sldMk cId="2393877055" sldId="262"/>
            <ac:picMk id="111" creationId="{41B3AF7F-73AC-4984-963A-4A1B4241DB41}"/>
          </ac:picMkLst>
        </pc:picChg>
        <pc:picChg chg="del">
          <ac:chgData name="Sanders Wang" userId="089d73b8-785c-4012-b931-81c632b6c9c7" providerId="ADAL" clId="{040EDAAC-E745-4071-9C17-784A6FEC8541}" dt="2021-03-31T11:02:36.941" v="30" actId="478"/>
          <ac:picMkLst>
            <pc:docMk/>
            <pc:sldMk cId="2393877055" sldId="262"/>
            <ac:picMk id="121" creationId="{4179B7C1-0EA8-4BE4-A9CB-5EC459C720FD}"/>
          </ac:picMkLst>
        </pc:picChg>
        <pc:picChg chg="add mod">
          <ac:chgData name="Sanders Wang" userId="089d73b8-785c-4012-b931-81c632b6c9c7" providerId="ADAL" clId="{040EDAAC-E745-4071-9C17-784A6FEC8541}" dt="2021-03-31T15:08:04.470" v="2507" actId="1076"/>
          <ac:picMkLst>
            <pc:docMk/>
            <pc:sldMk cId="2393877055" sldId="262"/>
            <ac:picMk id="134" creationId="{8D9CF0AE-71DA-4EAC-82A3-2BB8EE221A0D}"/>
          </ac:picMkLst>
        </pc:picChg>
        <pc:picChg chg="add mod">
          <ac:chgData name="Sanders Wang" userId="089d73b8-785c-4012-b931-81c632b6c9c7" providerId="ADAL" clId="{040EDAAC-E745-4071-9C17-784A6FEC8541}" dt="2021-03-31T15:08:04.470" v="2507" actId="1076"/>
          <ac:picMkLst>
            <pc:docMk/>
            <pc:sldMk cId="2393877055" sldId="262"/>
            <ac:picMk id="136" creationId="{B56BE254-7CD4-41AD-990A-99A5E03866F0}"/>
          </ac:picMkLst>
        </pc:picChg>
        <pc:picChg chg="add mod">
          <ac:chgData name="Sanders Wang" userId="089d73b8-785c-4012-b931-81c632b6c9c7" providerId="ADAL" clId="{040EDAAC-E745-4071-9C17-784A6FEC8541}" dt="2021-03-31T15:08:04.470" v="2507" actId="1076"/>
          <ac:picMkLst>
            <pc:docMk/>
            <pc:sldMk cId="2393877055" sldId="262"/>
            <ac:picMk id="142" creationId="{770E9BA8-5E8D-4C49-ABE8-ABCAE5B2C485}"/>
          </ac:picMkLst>
        </pc:picChg>
        <pc:picChg chg="add mod">
          <ac:chgData name="Sanders Wang" userId="089d73b8-785c-4012-b931-81c632b6c9c7" providerId="ADAL" clId="{040EDAAC-E745-4071-9C17-784A6FEC8541}" dt="2021-03-31T15:08:04.470" v="2507" actId="1076"/>
          <ac:picMkLst>
            <pc:docMk/>
            <pc:sldMk cId="2393877055" sldId="262"/>
            <ac:picMk id="144" creationId="{8EAE0F89-4BED-4DA7-A826-61612F99509A}"/>
          </ac:picMkLst>
        </pc:picChg>
        <pc:picChg chg="add del mod">
          <ac:chgData name="Sanders Wang" userId="089d73b8-785c-4012-b931-81c632b6c9c7" providerId="ADAL" clId="{040EDAAC-E745-4071-9C17-784A6FEC8541}" dt="2021-03-31T15:06:36.198" v="2496" actId="478"/>
          <ac:picMkLst>
            <pc:docMk/>
            <pc:sldMk cId="2393877055" sldId="262"/>
            <ac:picMk id="1026" creationId="{838B8A1C-7C19-4F2A-B24A-3D19E9256225}"/>
          </ac:picMkLst>
        </pc:picChg>
        <pc:picChg chg="add del mod">
          <ac:chgData name="Sanders Wang" userId="089d73b8-785c-4012-b931-81c632b6c9c7" providerId="ADAL" clId="{040EDAAC-E745-4071-9C17-784A6FEC8541}" dt="2021-03-31T15:06:40.547" v="2497" actId="478"/>
          <ac:picMkLst>
            <pc:docMk/>
            <pc:sldMk cId="2393877055" sldId="262"/>
            <ac:picMk id="1028" creationId="{73CB038A-0665-4A9C-8AF8-AE5B12F03A47}"/>
          </ac:picMkLst>
        </pc:picChg>
        <pc:picChg chg="add del mod">
          <ac:chgData name="Sanders Wang" userId="089d73b8-785c-4012-b931-81c632b6c9c7" providerId="ADAL" clId="{040EDAAC-E745-4071-9C17-784A6FEC8541}" dt="2021-03-31T15:06:40.547" v="2497" actId="478"/>
          <ac:picMkLst>
            <pc:docMk/>
            <pc:sldMk cId="2393877055" sldId="262"/>
            <ac:picMk id="1030" creationId="{111C3B90-5999-4782-AF30-79A2D6859C68}"/>
          </ac:picMkLst>
        </pc:picChg>
        <pc:picChg chg="add mod">
          <ac:chgData name="Sanders Wang" userId="089d73b8-785c-4012-b931-81c632b6c9c7" providerId="ADAL" clId="{040EDAAC-E745-4071-9C17-784A6FEC8541}" dt="2021-03-31T15:07:03.713" v="2500" actId="1076"/>
          <ac:picMkLst>
            <pc:docMk/>
            <pc:sldMk cId="2393877055" sldId="262"/>
            <ac:picMk id="1032" creationId="{47CB20AA-BA5A-497A-B52A-D8890B79F58B}"/>
          </ac:picMkLst>
        </pc:picChg>
        <pc:picChg chg="add mod">
          <ac:chgData name="Sanders Wang" userId="089d73b8-785c-4012-b931-81c632b6c9c7" providerId="ADAL" clId="{040EDAAC-E745-4071-9C17-784A6FEC8541}" dt="2021-03-31T15:07:03.713" v="2500" actId="1076"/>
          <ac:picMkLst>
            <pc:docMk/>
            <pc:sldMk cId="2393877055" sldId="262"/>
            <ac:picMk id="1034" creationId="{2E6F1D49-DE9F-428A-B910-4E035F0EDAAD}"/>
          </ac:picMkLst>
        </pc:picChg>
        <pc:picChg chg="add mod">
          <ac:chgData name="Sanders Wang" userId="089d73b8-785c-4012-b931-81c632b6c9c7" providerId="ADAL" clId="{040EDAAC-E745-4071-9C17-784A6FEC8541}" dt="2021-03-31T15:07:03.713" v="2500" actId="1076"/>
          <ac:picMkLst>
            <pc:docMk/>
            <pc:sldMk cId="2393877055" sldId="262"/>
            <ac:picMk id="1036" creationId="{EB774666-F69D-4BEA-8916-0C64734670EC}"/>
          </ac:picMkLst>
        </pc:picChg>
        <pc:picChg chg="add del">
          <ac:chgData name="Sanders Wang" userId="089d73b8-785c-4012-b931-81c632b6c9c7" providerId="ADAL" clId="{040EDAAC-E745-4071-9C17-784A6FEC8541}" dt="2021-03-31T11:34:04.103" v="385"/>
          <ac:picMkLst>
            <pc:docMk/>
            <pc:sldMk cId="2393877055" sldId="262"/>
            <ac:picMk id="1038" creationId="{EF4E6C1C-8A90-4349-8B77-88E7C4894D6B}"/>
          </ac:picMkLst>
        </pc:picChg>
        <pc:cxnChg chg="del">
          <ac:chgData name="Sanders Wang" userId="089d73b8-785c-4012-b931-81c632b6c9c7" providerId="ADAL" clId="{040EDAAC-E745-4071-9C17-784A6FEC8541}" dt="2021-03-31T11:02:36.941" v="30" actId="478"/>
          <ac:cxnSpMkLst>
            <pc:docMk/>
            <pc:sldMk cId="2393877055" sldId="262"/>
            <ac:cxnSpMk id="50" creationId="{9601D18C-A902-4AA7-B2BF-810AA63E6511}"/>
          </ac:cxnSpMkLst>
        </pc:cxnChg>
        <pc:cxnChg chg="del">
          <ac:chgData name="Sanders Wang" userId="089d73b8-785c-4012-b931-81c632b6c9c7" providerId="ADAL" clId="{040EDAAC-E745-4071-9C17-784A6FEC8541}" dt="2021-03-31T11:02:36.941" v="30" actId="478"/>
          <ac:cxnSpMkLst>
            <pc:docMk/>
            <pc:sldMk cId="2393877055" sldId="262"/>
            <ac:cxnSpMk id="53" creationId="{DE2DFD30-7C3A-4404-A88E-173CDD3464B9}"/>
          </ac:cxnSpMkLst>
        </pc:cxnChg>
        <pc:cxnChg chg="del">
          <ac:chgData name="Sanders Wang" userId="089d73b8-785c-4012-b931-81c632b6c9c7" providerId="ADAL" clId="{040EDAAC-E745-4071-9C17-784A6FEC8541}" dt="2021-03-31T11:02:36.941" v="30" actId="478"/>
          <ac:cxnSpMkLst>
            <pc:docMk/>
            <pc:sldMk cId="2393877055" sldId="262"/>
            <ac:cxnSpMk id="55" creationId="{B41037C6-B906-427C-8043-6C30CF39D619}"/>
          </ac:cxnSpMkLst>
        </pc:cxnChg>
        <pc:cxnChg chg="del">
          <ac:chgData name="Sanders Wang" userId="089d73b8-785c-4012-b931-81c632b6c9c7" providerId="ADAL" clId="{040EDAAC-E745-4071-9C17-784A6FEC8541}" dt="2021-03-31T11:02:36.941" v="30" actId="478"/>
          <ac:cxnSpMkLst>
            <pc:docMk/>
            <pc:sldMk cId="2393877055" sldId="262"/>
            <ac:cxnSpMk id="57" creationId="{5DC18291-7211-44FE-B258-4ABEC80AA0F0}"/>
          </ac:cxnSpMkLst>
        </pc:cxnChg>
        <pc:cxnChg chg="del">
          <ac:chgData name="Sanders Wang" userId="089d73b8-785c-4012-b931-81c632b6c9c7" providerId="ADAL" clId="{040EDAAC-E745-4071-9C17-784A6FEC8541}" dt="2021-03-31T11:02:36.941" v="30" actId="478"/>
          <ac:cxnSpMkLst>
            <pc:docMk/>
            <pc:sldMk cId="2393877055" sldId="262"/>
            <ac:cxnSpMk id="58" creationId="{8E50CD46-E1DF-4A15-B1E7-83BDA4D5FD5E}"/>
          </ac:cxnSpMkLst>
        </pc:cxnChg>
        <pc:cxnChg chg="del mod">
          <ac:chgData name="Sanders Wang" userId="089d73b8-785c-4012-b931-81c632b6c9c7" providerId="ADAL" clId="{040EDAAC-E745-4071-9C17-784A6FEC8541}" dt="2021-03-31T11:02:36.941" v="30" actId="478"/>
          <ac:cxnSpMkLst>
            <pc:docMk/>
            <pc:sldMk cId="2393877055" sldId="262"/>
            <ac:cxnSpMk id="75" creationId="{CEE91C90-7114-4E14-BA6F-E87A75750D8B}"/>
          </ac:cxnSpMkLst>
        </pc:cxnChg>
        <pc:cxnChg chg="del mod">
          <ac:chgData name="Sanders Wang" userId="089d73b8-785c-4012-b931-81c632b6c9c7" providerId="ADAL" clId="{040EDAAC-E745-4071-9C17-784A6FEC8541}" dt="2021-03-31T11:02:36.941" v="30" actId="478"/>
          <ac:cxnSpMkLst>
            <pc:docMk/>
            <pc:sldMk cId="2393877055" sldId="262"/>
            <ac:cxnSpMk id="76" creationId="{C9EE9128-171D-4A87-A2FD-55A7C615E1A0}"/>
          </ac:cxnSpMkLst>
        </pc:cxnChg>
        <pc:cxnChg chg="del mod">
          <ac:chgData name="Sanders Wang" userId="089d73b8-785c-4012-b931-81c632b6c9c7" providerId="ADAL" clId="{040EDAAC-E745-4071-9C17-784A6FEC8541}" dt="2021-03-31T11:02:36.941" v="30" actId="478"/>
          <ac:cxnSpMkLst>
            <pc:docMk/>
            <pc:sldMk cId="2393877055" sldId="262"/>
            <ac:cxnSpMk id="79" creationId="{DD82A52A-124A-47F7-B015-F35C1AAE42A1}"/>
          </ac:cxnSpMkLst>
        </pc:cxnChg>
        <pc:cxnChg chg="del mod">
          <ac:chgData name="Sanders Wang" userId="089d73b8-785c-4012-b931-81c632b6c9c7" providerId="ADAL" clId="{040EDAAC-E745-4071-9C17-784A6FEC8541}" dt="2021-03-31T11:02:36.941" v="30" actId="478"/>
          <ac:cxnSpMkLst>
            <pc:docMk/>
            <pc:sldMk cId="2393877055" sldId="262"/>
            <ac:cxnSpMk id="85" creationId="{F6CDA63D-0456-43FF-8BF4-BB3E003B49F7}"/>
          </ac:cxnSpMkLst>
        </pc:cxnChg>
        <pc:cxnChg chg="del">
          <ac:chgData name="Sanders Wang" userId="089d73b8-785c-4012-b931-81c632b6c9c7" providerId="ADAL" clId="{040EDAAC-E745-4071-9C17-784A6FEC8541}" dt="2021-03-31T11:02:36.941" v="30" actId="478"/>
          <ac:cxnSpMkLst>
            <pc:docMk/>
            <pc:sldMk cId="2393877055" sldId="262"/>
            <ac:cxnSpMk id="100" creationId="{1C1BF850-F971-4346-984F-A2802317677E}"/>
          </ac:cxnSpMkLst>
        </pc:cxnChg>
        <pc:cxnChg chg="del mod">
          <ac:chgData name="Sanders Wang" userId="089d73b8-785c-4012-b931-81c632b6c9c7" providerId="ADAL" clId="{040EDAAC-E745-4071-9C17-784A6FEC8541}" dt="2021-03-31T11:02:36.941" v="30" actId="478"/>
          <ac:cxnSpMkLst>
            <pc:docMk/>
            <pc:sldMk cId="2393877055" sldId="262"/>
            <ac:cxnSpMk id="110" creationId="{9E02ECF9-AAC0-4412-8022-2AA272D4AD58}"/>
          </ac:cxnSpMkLst>
        </pc:cxnChg>
        <pc:cxnChg chg="del mod">
          <ac:chgData name="Sanders Wang" userId="089d73b8-785c-4012-b931-81c632b6c9c7" providerId="ADAL" clId="{040EDAAC-E745-4071-9C17-784A6FEC8541}" dt="2021-03-31T11:02:36.941" v="30" actId="478"/>
          <ac:cxnSpMkLst>
            <pc:docMk/>
            <pc:sldMk cId="2393877055" sldId="262"/>
            <ac:cxnSpMk id="112" creationId="{79E4949C-ECA3-4A08-8E88-9AEFC8A7F863}"/>
          </ac:cxnSpMkLst>
        </pc:cxnChg>
        <pc:cxnChg chg="add del mod">
          <ac:chgData name="Sanders Wang" userId="089d73b8-785c-4012-b931-81c632b6c9c7" providerId="ADAL" clId="{040EDAAC-E745-4071-9C17-784A6FEC8541}" dt="2021-03-31T15:06:48.033" v="2499" actId="478"/>
          <ac:cxnSpMkLst>
            <pc:docMk/>
            <pc:sldMk cId="2393877055" sldId="262"/>
            <ac:cxnSpMk id="114" creationId="{5B85C430-02DE-4D56-AABA-42976866671B}"/>
          </ac:cxnSpMkLst>
        </pc:cxnChg>
        <pc:cxnChg chg="del mod">
          <ac:chgData name="Sanders Wang" userId="089d73b8-785c-4012-b931-81c632b6c9c7" providerId="ADAL" clId="{040EDAAC-E745-4071-9C17-784A6FEC8541}" dt="2021-03-31T11:02:36.941" v="30" actId="478"/>
          <ac:cxnSpMkLst>
            <pc:docMk/>
            <pc:sldMk cId="2393877055" sldId="262"/>
            <ac:cxnSpMk id="115" creationId="{9B049884-BDE1-4196-BF9D-F86530BC5390}"/>
          </ac:cxnSpMkLst>
        </pc:cxnChg>
        <pc:cxnChg chg="add mod">
          <ac:chgData name="Sanders Wang" userId="089d73b8-785c-4012-b931-81c632b6c9c7" providerId="ADAL" clId="{040EDAAC-E745-4071-9C17-784A6FEC8541}" dt="2021-03-31T15:07:23.601" v="2502" actId="1076"/>
          <ac:cxnSpMkLst>
            <pc:docMk/>
            <pc:sldMk cId="2393877055" sldId="262"/>
            <ac:cxnSpMk id="122" creationId="{83ACC143-5DFD-43F2-B546-91109720776A}"/>
          </ac:cxnSpMkLst>
        </pc:cxnChg>
        <pc:cxnChg chg="del mod">
          <ac:chgData name="Sanders Wang" userId="089d73b8-785c-4012-b931-81c632b6c9c7" providerId="ADAL" clId="{040EDAAC-E745-4071-9C17-784A6FEC8541}" dt="2021-03-31T11:02:36.941" v="30" actId="478"/>
          <ac:cxnSpMkLst>
            <pc:docMk/>
            <pc:sldMk cId="2393877055" sldId="262"/>
            <ac:cxnSpMk id="126" creationId="{AED86C59-1F6C-461A-84A1-B732B4532285}"/>
          </ac:cxnSpMkLst>
        </pc:cxnChg>
        <pc:cxnChg chg="add mod">
          <ac:chgData name="Sanders Wang" userId="089d73b8-785c-4012-b931-81c632b6c9c7" providerId="ADAL" clId="{040EDAAC-E745-4071-9C17-784A6FEC8541}" dt="2021-03-31T15:07:06.898" v="2501" actId="1076"/>
          <ac:cxnSpMkLst>
            <pc:docMk/>
            <pc:sldMk cId="2393877055" sldId="262"/>
            <ac:cxnSpMk id="127" creationId="{59CFA49E-8650-4C22-9F9A-C6B25D1E5063}"/>
          </ac:cxnSpMkLst>
        </pc:cxnChg>
        <pc:cxnChg chg="del mod">
          <ac:chgData name="Sanders Wang" userId="089d73b8-785c-4012-b931-81c632b6c9c7" providerId="ADAL" clId="{040EDAAC-E745-4071-9C17-784A6FEC8541}" dt="2021-03-31T11:02:36.941" v="30" actId="478"/>
          <ac:cxnSpMkLst>
            <pc:docMk/>
            <pc:sldMk cId="2393877055" sldId="262"/>
            <ac:cxnSpMk id="129" creationId="{B365BA29-CD7D-44AD-AD4B-5FD7E534FE3F}"/>
          </ac:cxnSpMkLst>
        </pc:cxnChg>
        <pc:cxnChg chg="del mod">
          <ac:chgData name="Sanders Wang" userId="089d73b8-785c-4012-b931-81c632b6c9c7" providerId="ADAL" clId="{040EDAAC-E745-4071-9C17-784A6FEC8541}" dt="2021-03-31T11:02:36.941" v="30" actId="478"/>
          <ac:cxnSpMkLst>
            <pc:docMk/>
            <pc:sldMk cId="2393877055" sldId="262"/>
            <ac:cxnSpMk id="132" creationId="{8D3DED9B-6F5A-48D7-879F-2B49EF4A19CA}"/>
          </ac:cxnSpMkLst>
        </pc:cxnChg>
        <pc:cxnChg chg="del mod">
          <ac:chgData name="Sanders Wang" userId="089d73b8-785c-4012-b931-81c632b6c9c7" providerId="ADAL" clId="{040EDAAC-E745-4071-9C17-784A6FEC8541}" dt="2021-03-31T11:02:36.941" v="30" actId="478"/>
          <ac:cxnSpMkLst>
            <pc:docMk/>
            <pc:sldMk cId="2393877055" sldId="262"/>
            <ac:cxnSpMk id="133" creationId="{C5A539A8-E7A8-4BDF-BDC5-BD5F1E5179EE}"/>
          </ac:cxnSpMkLst>
        </pc:cxnChg>
        <pc:cxnChg chg="add mod">
          <ac:chgData name="Sanders Wang" userId="089d73b8-785c-4012-b931-81c632b6c9c7" providerId="ADAL" clId="{040EDAAC-E745-4071-9C17-784A6FEC8541}" dt="2021-03-31T15:08:16.449" v="2510" actId="14100"/>
          <ac:cxnSpMkLst>
            <pc:docMk/>
            <pc:sldMk cId="2393877055" sldId="262"/>
            <ac:cxnSpMk id="146" creationId="{6C4E562F-4B9F-4D93-9CF0-C5E6D97921DF}"/>
          </ac:cxnSpMkLst>
        </pc:cxnChg>
      </pc:sldChg>
      <pc:sldChg chg="addSp delSp modSp add mod">
        <pc:chgData name="Sanders Wang" userId="089d73b8-785c-4012-b931-81c632b6c9c7" providerId="ADAL" clId="{040EDAAC-E745-4071-9C17-784A6FEC8541}" dt="2021-03-31T12:14:56.063" v="771" actId="1076"/>
        <pc:sldMkLst>
          <pc:docMk/>
          <pc:sldMk cId="711057160" sldId="263"/>
        </pc:sldMkLst>
        <pc:spChg chg="del">
          <ac:chgData name="Sanders Wang" userId="089d73b8-785c-4012-b931-81c632b6c9c7" providerId="ADAL" clId="{040EDAAC-E745-4071-9C17-784A6FEC8541}" dt="2021-03-31T11:38:06.694" v="435" actId="478"/>
          <ac:spMkLst>
            <pc:docMk/>
            <pc:sldMk cId="711057160" sldId="263"/>
            <ac:spMk id="2" creationId="{008B7A6D-4955-4C26-9F0A-EB0645CC1B47}"/>
          </ac:spMkLst>
        </pc:spChg>
        <pc:spChg chg="del">
          <ac:chgData name="Sanders Wang" userId="089d73b8-785c-4012-b931-81c632b6c9c7" providerId="ADAL" clId="{040EDAAC-E745-4071-9C17-784A6FEC8541}" dt="2021-03-31T11:38:06.694" v="435" actId="478"/>
          <ac:spMkLst>
            <pc:docMk/>
            <pc:sldMk cId="711057160" sldId="263"/>
            <ac:spMk id="4" creationId="{6510007D-B7BA-4D1A-B148-36A2FE69931E}"/>
          </ac:spMkLst>
        </pc:spChg>
        <pc:spChg chg="del">
          <ac:chgData name="Sanders Wang" userId="089d73b8-785c-4012-b931-81c632b6c9c7" providerId="ADAL" clId="{040EDAAC-E745-4071-9C17-784A6FEC8541}" dt="2021-03-31T11:38:10.548" v="436" actId="478"/>
          <ac:spMkLst>
            <pc:docMk/>
            <pc:sldMk cId="711057160" sldId="263"/>
            <ac:spMk id="5" creationId="{1AF6F55E-3FAE-43A5-8848-43F8E69401C3}"/>
          </ac:spMkLst>
        </pc:spChg>
        <pc:spChg chg="del">
          <ac:chgData name="Sanders Wang" userId="089d73b8-785c-4012-b931-81c632b6c9c7" providerId="ADAL" clId="{040EDAAC-E745-4071-9C17-784A6FEC8541}" dt="2021-03-31T11:38:14.200" v="437" actId="478"/>
          <ac:spMkLst>
            <pc:docMk/>
            <pc:sldMk cId="711057160" sldId="263"/>
            <ac:spMk id="7" creationId="{BED776B9-82FF-4977-8C7D-7F4E1D49966E}"/>
          </ac:spMkLst>
        </pc:spChg>
        <pc:spChg chg="del mod">
          <ac:chgData name="Sanders Wang" userId="089d73b8-785c-4012-b931-81c632b6c9c7" providerId="ADAL" clId="{040EDAAC-E745-4071-9C17-784A6FEC8541}" dt="2021-03-31T11:40:18.368" v="546" actId="478"/>
          <ac:spMkLst>
            <pc:docMk/>
            <pc:sldMk cId="711057160" sldId="263"/>
            <ac:spMk id="10" creationId="{33CAAD55-F625-495E-9E7A-08B99C398F0A}"/>
          </ac:spMkLst>
        </pc:spChg>
        <pc:spChg chg="del">
          <ac:chgData name="Sanders Wang" userId="089d73b8-785c-4012-b931-81c632b6c9c7" providerId="ADAL" clId="{040EDAAC-E745-4071-9C17-784A6FEC8541}" dt="2021-03-31T11:38:51.481" v="443" actId="478"/>
          <ac:spMkLst>
            <pc:docMk/>
            <pc:sldMk cId="711057160" sldId="263"/>
            <ac:spMk id="13" creationId="{BA0CD1A5-A66A-4AB2-A383-70DB92EEAF93}"/>
          </ac:spMkLst>
        </pc:spChg>
        <pc:spChg chg="del mod">
          <ac:chgData name="Sanders Wang" userId="089d73b8-785c-4012-b931-81c632b6c9c7" providerId="ADAL" clId="{040EDAAC-E745-4071-9C17-784A6FEC8541}" dt="2021-03-31T11:51:01.858" v="611" actId="478"/>
          <ac:spMkLst>
            <pc:docMk/>
            <pc:sldMk cId="711057160" sldId="263"/>
            <ac:spMk id="14" creationId="{E7CC76D4-3DF6-4191-9FA0-8212B9C6F9C1}"/>
          </ac:spMkLst>
        </pc:spChg>
        <pc:spChg chg="del">
          <ac:chgData name="Sanders Wang" userId="089d73b8-785c-4012-b931-81c632b6c9c7" providerId="ADAL" clId="{040EDAAC-E745-4071-9C17-784A6FEC8541}" dt="2021-03-31T11:38:28.978" v="439" actId="478"/>
          <ac:spMkLst>
            <pc:docMk/>
            <pc:sldMk cId="711057160" sldId="263"/>
            <ac:spMk id="15" creationId="{E2F7B04F-C9E8-439B-B694-68E4A353DD57}"/>
          </ac:spMkLst>
        </pc:spChg>
        <pc:spChg chg="add del mod">
          <ac:chgData name="Sanders Wang" userId="089d73b8-785c-4012-b931-81c632b6c9c7" providerId="ADAL" clId="{040EDAAC-E745-4071-9C17-784A6FEC8541}" dt="2021-03-31T11:44:13.248" v="548"/>
          <ac:spMkLst>
            <pc:docMk/>
            <pc:sldMk cId="711057160" sldId="263"/>
            <ac:spMk id="17" creationId="{5D81CF8B-2C7A-432B-A30A-4FCAF2A68726}"/>
          </ac:spMkLst>
        </pc:spChg>
        <pc:spChg chg="del">
          <ac:chgData name="Sanders Wang" userId="089d73b8-785c-4012-b931-81c632b6c9c7" providerId="ADAL" clId="{040EDAAC-E745-4071-9C17-784A6FEC8541}" dt="2021-03-31T11:38:28.978" v="439" actId="478"/>
          <ac:spMkLst>
            <pc:docMk/>
            <pc:sldMk cId="711057160" sldId="263"/>
            <ac:spMk id="18" creationId="{F80B8121-3F63-4C06-AC6C-8E3DCC8946CC}"/>
          </ac:spMkLst>
        </pc:spChg>
        <pc:spChg chg="del">
          <ac:chgData name="Sanders Wang" userId="089d73b8-785c-4012-b931-81c632b6c9c7" providerId="ADAL" clId="{040EDAAC-E745-4071-9C17-784A6FEC8541}" dt="2021-03-31T11:38:28.978" v="439" actId="478"/>
          <ac:spMkLst>
            <pc:docMk/>
            <pc:sldMk cId="711057160" sldId="263"/>
            <ac:spMk id="19" creationId="{F5DFA802-82DD-43E4-AA4C-3AB9A3A28011}"/>
          </ac:spMkLst>
        </pc:spChg>
        <pc:spChg chg="del">
          <ac:chgData name="Sanders Wang" userId="089d73b8-785c-4012-b931-81c632b6c9c7" providerId="ADAL" clId="{040EDAAC-E745-4071-9C17-784A6FEC8541}" dt="2021-03-31T11:38:28.978" v="439" actId="478"/>
          <ac:spMkLst>
            <pc:docMk/>
            <pc:sldMk cId="711057160" sldId="263"/>
            <ac:spMk id="20" creationId="{90A73658-8769-4F72-BE10-9C801ED2C478}"/>
          </ac:spMkLst>
        </pc:spChg>
        <pc:spChg chg="add mod">
          <ac:chgData name="Sanders Wang" userId="089d73b8-785c-4012-b931-81c632b6c9c7" providerId="ADAL" clId="{040EDAAC-E745-4071-9C17-784A6FEC8541}" dt="2021-03-31T11:51:07.983" v="622" actId="1037"/>
          <ac:spMkLst>
            <pc:docMk/>
            <pc:sldMk cId="711057160" sldId="263"/>
            <ac:spMk id="21" creationId="{8092109B-1991-4820-B0A2-AA4830F7EEAB}"/>
          </ac:spMkLst>
        </pc:spChg>
        <pc:spChg chg="del">
          <ac:chgData name="Sanders Wang" userId="089d73b8-785c-4012-b931-81c632b6c9c7" providerId="ADAL" clId="{040EDAAC-E745-4071-9C17-784A6FEC8541}" dt="2021-03-31T11:38:39.644" v="441" actId="478"/>
          <ac:spMkLst>
            <pc:docMk/>
            <pc:sldMk cId="711057160" sldId="263"/>
            <ac:spMk id="23" creationId="{69514696-EB15-4BD2-90DA-8869EC4D5410}"/>
          </ac:spMkLst>
        </pc:spChg>
        <pc:spChg chg="add mod">
          <ac:chgData name="Sanders Wang" userId="089d73b8-785c-4012-b931-81c632b6c9c7" providerId="ADAL" clId="{040EDAAC-E745-4071-9C17-784A6FEC8541}" dt="2021-03-31T11:51:12.995" v="623" actId="1076"/>
          <ac:spMkLst>
            <pc:docMk/>
            <pc:sldMk cId="711057160" sldId="263"/>
            <ac:spMk id="24" creationId="{E303A941-03D9-4C9E-AACF-7DE9B875F3C1}"/>
          </ac:spMkLst>
        </pc:spChg>
        <pc:spChg chg="add mod">
          <ac:chgData name="Sanders Wang" userId="089d73b8-785c-4012-b931-81c632b6c9c7" providerId="ADAL" clId="{040EDAAC-E745-4071-9C17-784A6FEC8541}" dt="2021-03-31T11:52:03.391" v="630" actId="113"/>
          <ac:spMkLst>
            <pc:docMk/>
            <pc:sldMk cId="711057160" sldId="263"/>
            <ac:spMk id="25" creationId="{EBAC5970-04E1-4D55-B059-39A7B60A6DBD}"/>
          </ac:spMkLst>
        </pc:spChg>
        <pc:spChg chg="add del mod">
          <ac:chgData name="Sanders Wang" userId="089d73b8-785c-4012-b931-81c632b6c9c7" providerId="ADAL" clId="{040EDAAC-E745-4071-9C17-784A6FEC8541}" dt="2021-03-31T11:56:38.795" v="632"/>
          <ac:spMkLst>
            <pc:docMk/>
            <pc:sldMk cId="711057160" sldId="263"/>
            <ac:spMk id="26" creationId="{E1A7D9FA-ED62-44C6-8CB5-182038A52C0A}"/>
          </ac:spMkLst>
        </pc:spChg>
        <pc:spChg chg="add mod">
          <ac:chgData name="Sanders Wang" userId="089d73b8-785c-4012-b931-81c632b6c9c7" providerId="ADAL" clId="{040EDAAC-E745-4071-9C17-784A6FEC8541}" dt="2021-03-31T12:09:18.732" v="742" actId="20577"/>
          <ac:spMkLst>
            <pc:docMk/>
            <pc:sldMk cId="711057160" sldId="263"/>
            <ac:spMk id="27" creationId="{61FF91B0-2301-41A1-B815-CF87D1798853}"/>
          </ac:spMkLst>
        </pc:spChg>
        <pc:spChg chg="add mod">
          <ac:chgData name="Sanders Wang" userId="089d73b8-785c-4012-b931-81c632b6c9c7" providerId="ADAL" clId="{040EDAAC-E745-4071-9C17-784A6FEC8541}" dt="2021-03-31T12:13:40.454" v="758" actId="1076"/>
          <ac:spMkLst>
            <pc:docMk/>
            <pc:sldMk cId="711057160" sldId="263"/>
            <ac:spMk id="33" creationId="{633B8B98-1E89-4E9C-B84C-2B12F1BD76C2}"/>
          </ac:spMkLst>
        </pc:spChg>
        <pc:spChg chg="mod">
          <ac:chgData name="Sanders Wang" userId="089d73b8-785c-4012-b931-81c632b6c9c7" providerId="ADAL" clId="{040EDAAC-E745-4071-9C17-784A6FEC8541}" dt="2021-03-31T11:40:09.482" v="545" actId="1038"/>
          <ac:spMkLst>
            <pc:docMk/>
            <pc:sldMk cId="711057160" sldId="263"/>
            <ac:spMk id="40" creationId="{2195612E-9FC8-4795-AAF4-194954670333}"/>
          </ac:spMkLst>
        </pc:spChg>
        <pc:spChg chg="mod">
          <ac:chgData name="Sanders Wang" userId="089d73b8-785c-4012-b931-81c632b6c9c7" providerId="ADAL" clId="{040EDAAC-E745-4071-9C17-784A6FEC8541}" dt="2021-03-31T11:40:09.482" v="545" actId="1038"/>
          <ac:spMkLst>
            <pc:docMk/>
            <pc:sldMk cId="711057160" sldId="263"/>
            <ac:spMk id="41" creationId="{C02AC4E8-71C7-4818-9E79-F58AE069469F}"/>
          </ac:spMkLst>
        </pc:spChg>
        <pc:spChg chg="del">
          <ac:chgData name="Sanders Wang" userId="089d73b8-785c-4012-b931-81c632b6c9c7" providerId="ADAL" clId="{040EDAAC-E745-4071-9C17-784A6FEC8541}" dt="2021-03-31T11:38:34.811" v="440" actId="478"/>
          <ac:spMkLst>
            <pc:docMk/>
            <pc:sldMk cId="711057160" sldId="263"/>
            <ac:spMk id="42" creationId="{1D32F323-47F1-43A5-8458-E0BAE16C48F6}"/>
          </ac:spMkLst>
        </pc:spChg>
        <pc:spChg chg="del">
          <ac:chgData name="Sanders Wang" userId="089d73b8-785c-4012-b931-81c632b6c9c7" providerId="ADAL" clId="{040EDAAC-E745-4071-9C17-784A6FEC8541}" dt="2021-03-31T11:38:34.811" v="440" actId="478"/>
          <ac:spMkLst>
            <pc:docMk/>
            <pc:sldMk cId="711057160" sldId="263"/>
            <ac:spMk id="49" creationId="{9D7CBC53-0F58-4095-BBB8-FC38F9BA18F6}"/>
          </ac:spMkLst>
        </pc:spChg>
        <pc:spChg chg="del">
          <ac:chgData name="Sanders Wang" userId="089d73b8-785c-4012-b931-81c632b6c9c7" providerId="ADAL" clId="{040EDAAC-E745-4071-9C17-784A6FEC8541}" dt="2021-03-31T11:38:39.644" v="441" actId="478"/>
          <ac:spMkLst>
            <pc:docMk/>
            <pc:sldMk cId="711057160" sldId="263"/>
            <ac:spMk id="54" creationId="{93D58230-4B88-4E0F-845F-8EF9D8A7D0FF}"/>
          </ac:spMkLst>
        </pc:spChg>
        <pc:spChg chg="del">
          <ac:chgData name="Sanders Wang" userId="089d73b8-785c-4012-b931-81c632b6c9c7" providerId="ADAL" clId="{040EDAAC-E745-4071-9C17-784A6FEC8541}" dt="2021-03-31T11:38:28.978" v="439" actId="478"/>
          <ac:spMkLst>
            <pc:docMk/>
            <pc:sldMk cId="711057160" sldId="263"/>
            <ac:spMk id="56" creationId="{3DF8D137-663B-4627-B54D-2EF505302DC8}"/>
          </ac:spMkLst>
        </pc:spChg>
        <pc:spChg chg="del">
          <ac:chgData name="Sanders Wang" userId="089d73b8-785c-4012-b931-81c632b6c9c7" providerId="ADAL" clId="{040EDAAC-E745-4071-9C17-784A6FEC8541}" dt="2021-03-31T11:38:28.978" v="439" actId="478"/>
          <ac:spMkLst>
            <pc:docMk/>
            <pc:sldMk cId="711057160" sldId="263"/>
            <ac:spMk id="59" creationId="{EA866BB7-279B-4972-8038-D625BD388AC3}"/>
          </ac:spMkLst>
        </pc:spChg>
        <pc:spChg chg="del">
          <ac:chgData name="Sanders Wang" userId="089d73b8-785c-4012-b931-81c632b6c9c7" providerId="ADAL" clId="{040EDAAC-E745-4071-9C17-784A6FEC8541}" dt="2021-03-31T11:38:28.978" v="439" actId="478"/>
          <ac:spMkLst>
            <pc:docMk/>
            <pc:sldMk cId="711057160" sldId="263"/>
            <ac:spMk id="60" creationId="{1A5DCF72-7B53-4B05-98B2-EED8961A45DB}"/>
          </ac:spMkLst>
        </pc:spChg>
        <pc:spChg chg="del">
          <ac:chgData name="Sanders Wang" userId="089d73b8-785c-4012-b931-81c632b6c9c7" providerId="ADAL" clId="{040EDAAC-E745-4071-9C17-784A6FEC8541}" dt="2021-03-31T11:38:28.978" v="439" actId="478"/>
          <ac:spMkLst>
            <pc:docMk/>
            <pc:sldMk cId="711057160" sldId="263"/>
            <ac:spMk id="61" creationId="{524DC2CC-718D-4AE9-9EB8-3A5CCDFC5B55}"/>
          </ac:spMkLst>
        </pc:spChg>
        <pc:spChg chg="del">
          <ac:chgData name="Sanders Wang" userId="089d73b8-785c-4012-b931-81c632b6c9c7" providerId="ADAL" clId="{040EDAAC-E745-4071-9C17-784A6FEC8541}" dt="2021-03-31T11:38:28.978" v="439" actId="478"/>
          <ac:spMkLst>
            <pc:docMk/>
            <pc:sldMk cId="711057160" sldId="263"/>
            <ac:spMk id="64" creationId="{A29F3165-C0FC-4786-8466-BAF3EE8B5E2E}"/>
          </ac:spMkLst>
        </pc:spChg>
        <pc:spChg chg="del">
          <ac:chgData name="Sanders Wang" userId="089d73b8-785c-4012-b931-81c632b6c9c7" providerId="ADAL" clId="{040EDAAC-E745-4071-9C17-784A6FEC8541}" dt="2021-03-31T11:38:28.978" v="439" actId="478"/>
          <ac:spMkLst>
            <pc:docMk/>
            <pc:sldMk cId="711057160" sldId="263"/>
            <ac:spMk id="66" creationId="{72255499-814D-40CF-B6C6-14CFCF0FA47B}"/>
          </ac:spMkLst>
        </pc:spChg>
        <pc:spChg chg="del">
          <ac:chgData name="Sanders Wang" userId="089d73b8-785c-4012-b931-81c632b6c9c7" providerId="ADAL" clId="{040EDAAC-E745-4071-9C17-784A6FEC8541}" dt="2021-03-31T11:38:28.978" v="439" actId="478"/>
          <ac:spMkLst>
            <pc:docMk/>
            <pc:sldMk cId="711057160" sldId="263"/>
            <ac:spMk id="67" creationId="{C486D69F-72AB-47B8-A8B3-6622FF0D24BA}"/>
          </ac:spMkLst>
        </pc:spChg>
        <pc:spChg chg="del">
          <ac:chgData name="Sanders Wang" userId="089d73b8-785c-4012-b931-81c632b6c9c7" providerId="ADAL" clId="{040EDAAC-E745-4071-9C17-784A6FEC8541}" dt="2021-03-31T11:38:28.978" v="439" actId="478"/>
          <ac:spMkLst>
            <pc:docMk/>
            <pc:sldMk cId="711057160" sldId="263"/>
            <ac:spMk id="71" creationId="{FE5D6E10-5CDB-46C4-A733-64FB9DEC839C}"/>
          </ac:spMkLst>
        </pc:spChg>
        <pc:spChg chg="del">
          <ac:chgData name="Sanders Wang" userId="089d73b8-785c-4012-b931-81c632b6c9c7" providerId="ADAL" clId="{040EDAAC-E745-4071-9C17-784A6FEC8541}" dt="2021-03-31T11:38:28.978" v="439" actId="478"/>
          <ac:spMkLst>
            <pc:docMk/>
            <pc:sldMk cId="711057160" sldId="263"/>
            <ac:spMk id="84" creationId="{2A2CC632-47A5-4308-863F-F0A57CD2AFA5}"/>
          </ac:spMkLst>
        </pc:spChg>
        <pc:spChg chg="del">
          <ac:chgData name="Sanders Wang" userId="089d73b8-785c-4012-b931-81c632b6c9c7" providerId="ADAL" clId="{040EDAAC-E745-4071-9C17-784A6FEC8541}" dt="2021-03-31T11:38:28.978" v="439" actId="478"/>
          <ac:spMkLst>
            <pc:docMk/>
            <pc:sldMk cId="711057160" sldId="263"/>
            <ac:spMk id="88" creationId="{629A8A50-12ED-4DC3-82E5-D5B06D28A70B}"/>
          </ac:spMkLst>
        </pc:spChg>
        <pc:spChg chg="del">
          <ac:chgData name="Sanders Wang" userId="089d73b8-785c-4012-b931-81c632b6c9c7" providerId="ADAL" clId="{040EDAAC-E745-4071-9C17-784A6FEC8541}" dt="2021-03-31T11:38:06.694" v="435" actId="478"/>
          <ac:spMkLst>
            <pc:docMk/>
            <pc:sldMk cId="711057160" sldId="263"/>
            <ac:spMk id="90" creationId="{23762D8D-EBDE-4244-8644-A573B7A089F1}"/>
          </ac:spMkLst>
        </pc:spChg>
        <pc:spChg chg="mod">
          <ac:chgData name="Sanders Wang" userId="089d73b8-785c-4012-b931-81c632b6c9c7" providerId="ADAL" clId="{040EDAAC-E745-4071-9C17-784A6FEC8541}" dt="2021-03-31T11:40:09.482" v="545" actId="1038"/>
          <ac:spMkLst>
            <pc:docMk/>
            <pc:sldMk cId="711057160" sldId="263"/>
            <ac:spMk id="92" creationId="{A729D4D4-182F-4ACE-A8D6-794DFE65A785}"/>
          </ac:spMkLst>
        </pc:spChg>
        <pc:spChg chg="del">
          <ac:chgData name="Sanders Wang" userId="089d73b8-785c-4012-b931-81c632b6c9c7" providerId="ADAL" clId="{040EDAAC-E745-4071-9C17-784A6FEC8541}" dt="2021-03-31T11:38:39.644" v="441" actId="478"/>
          <ac:spMkLst>
            <pc:docMk/>
            <pc:sldMk cId="711057160" sldId="263"/>
            <ac:spMk id="96" creationId="{0F3ADC82-A0AF-44DC-A16A-2478C169E9BC}"/>
          </ac:spMkLst>
        </pc:spChg>
        <pc:spChg chg="del">
          <ac:chgData name="Sanders Wang" userId="089d73b8-785c-4012-b931-81c632b6c9c7" providerId="ADAL" clId="{040EDAAC-E745-4071-9C17-784A6FEC8541}" dt="2021-03-31T11:38:28.978" v="439" actId="478"/>
          <ac:spMkLst>
            <pc:docMk/>
            <pc:sldMk cId="711057160" sldId="263"/>
            <ac:spMk id="103" creationId="{AD2F0D9B-76AF-4C1A-9D2D-1AD603E02B2E}"/>
          </ac:spMkLst>
        </pc:spChg>
        <pc:spChg chg="del">
          <ac:chgData name="Sanders Wang" userId="089d73b8-785c-4012-b931-81c632b6c9c7" providerId="ADAL" clId="{040EDAAC-E745-4071-9C17-784A6FEC8541}" dt="2021-03-31T11:38:28.978" v="439" actId="478"/>
          <ac:spMkLst>
            <pc:docMk/>
            <pc:sldMk cId="711057160" sldId="263"/>
            <ac:spMk id="104" creationId="{D9AD05BE-9651-4F53-9E3D-337905F7C85A}"/>
          </ac:spMkLst>
        </pc:spChg>
        <pc:spChg chg="del">
          <ac:chgData name="Sanders Wang" userId="089d73b8-785c-4012-b931-81c632b6c9c7" providerId="ADAL" clId="{040EDAAC-E745-4071-9C17-784A6FEC8541}" dt="2021-03-31T11:38:28.978" v="439" actId="478"/>
          <ac:spMkLst>
            <pc:docMk/>
            <pc:sldMk cId="711057160" sldId="263"/>
            <ac:spMk id="107" creationId="{7F3DE87C-7DF7-4147-96B6-1A4A5A6D50B3}"/>
          </ac:spMkLst>
        </pc:spChg>
        <pc:spChg chg="del">
          <ac:chgData name="Sanders Wang" userId="089d73b8-785c-4012-b931-81c632b6c9c7" providerId="ADAL" clId="{040EDAAC-E745-4071-9C17-784A6FEC8541}" dt="2021-03-31T11:38:28.978" v="439" actId="478"/>
          <ac:spMkLst>
            <pc:docMk/>
            <pc:sldMk cId="711057160" sldId="263"/>
            <ac:spMk id="108" creationId="{7C0F963F-AE97-4F6D-B807-E00D4491BD5D}"/>
          </ac:spMkLst>
        </pc:spChg>
        <pc:spChg chg="add mod">
          <ac:chgData name="Sanders Wang" userId="089d73b8-785c-4012-b931-81c632b6c9c7" providerId="ADAL" clId="{040EDAAC-E745-4071-9C17-784A6FEC8541}" dt="2021-03-31T12:08:45.946" v="727" actId="1076"/>
          <ac:spMkLst>
            <pc:docMk/>
            <pc:sldMk cId="711057160" sldId="263"/>
            <ac:spMk id="113" creationId="{A8428405-66F5-4F5A-A21E-FC5B490B57F8}"/>
          </ac:spMkLst>
        </pc:spChg>
        <pc:spChg chg="add mod">
          <ac:chgData name="Sanders Wang" userId="089d73b8-785c-4012-b931-81c632b6c9c7" providerId="ADAL" clId="{040EDAAC-E745-4071-9C17-784A6FEC8541}" dt="2021-03-31T12:06:23.329" v="721" actId="1076"/>
          <ac:spMkLst>
            <pc:docMk/>
            <pc:sldMk cId="711057160" sldId="263"/>
            <ac:spMk id="114" creationId="{1638AA4D-A4D3-46EA-8D30-8118169AAE13}"/>
          </ac:spMkLst>
        </pc:spChg>
        <pc:spChg chg="mod">
          <ac:chgData name="Sanders Wang" userId="089d73b8-785c-4012-b931-81c632b6c9c7" providerId="ADAL" clId="{040EDAAC-E745-4071-9C17-784A6FEC8541}" dt="2021-03-31T11:37:58.192" v="434" actId="20577"/>
          <ac:spMkLst>
            <pc:docMk/>
            <pc:sldMk cId="711057160" sldId="263"/>
            <ac:spMk id="131" creationId="{0D75DB33-7E55-4046-8B78-2146272967CA}"/>
          </ac:spMkLst>
        </pc:spChg>
        <pc:spChg chg="del">
          <ac:chgData name="Sanders Wang" userId="089d73b8-785c-4012-b931-81c632b6c9c7" providerId="ADAL" clId="{040EDAAC-E745-4071-9C17-784A6FEC8541}" dt="2021-03-31T11:38:28.978" v="439" actId="478"/>
          <ac:spMkLst>
            <pc:docMk/>
            <pc:sldMk cId="711057160" sldId="263"/>
            <ac:spMk id="138" creationId="{7788E96C-FA60-4CE1-8251-78AF0FDE233E}"/>
          </ac:spMkLst>
        </pc:spChg>
        <pc:spChg chg="del">
          <ac:chgData name="Sanders Wang" userId="089d73b8-785c-4012-b931-81c632b6c9c7" providerId="ADAL" clId="{040EDAAC-E745-4071-9C17-784A6FEC8541}" dt="2021-03-31T11:38:28.978" v="439" actId="478"/>
          <ac:spMkLst>
            <pc:docMk/>
            <pc:sldMk cId="711057160" sldId="263"/>
            <ac:spMk id="139" creationId="{6EBC3684-1779-4B50-A0CC-3C32FA22577D}"/>
          </ac:spMkLst>
        </pc:spChg>
        <pc:spChg chg="del">
          <ac:chgData name="Sanders Wang" userId="089d73b8-785c-4012-b931-81c632b6c9c7" providerId="ADAL" clId="{040EDAAC-E745-4071-9C17-784A6FEC8541}" dt="2021-03-31T11:38:28.978" v="439" actId="478"/>
          <ac:spMkLst>
            <pc:docMk/>
            <pc:sldMk cId="711057160" sldId="263"/>
            <ac:spMk id="140" creationId="{E35A1E75-214B-4404-860B-15ABD69458B8}"/>
          </ac:spMkLst>
        </pc:spChg>
        <pc:spChg chg="del">
          <ac:chgData name="Sanders Wang" userId="089d73b8-785c-4012-b931-81c632b6c9c7" providerId="ADAL" clId="{040EDAAC-E745-4071-9C17-784A6FEC8541}" dt="2021-03-31T11:38:28.978" v="439" actId="478"/>
          <ac:spMkLst>
            <pc:docMk/>
            <pc:sldMk cId="711057160" sldId="263"/>
            <ac:spMk id="141" creationId="{89548AA6-8882-4F6B-A877-D014DF3AE704}"/>
          </ac:spMkLst>
        </pc:spChg>
        <pc:grpChg chg="del">
          <ac:chgData name="Sanders Wang" userId="089d73b8-785c-4012-b931-81c632b6c9c7" providerId="ADAL" clId="{040EDAAC-E745-4071-9C17-784A6FEC8541}" dt="2021-03-31T11:38:28.978" v="439" actId="478"/>
          <ac:grpSpMkLst>
            <pc:docMk/>
            <pc:sldMk cId="711057160" sldId="263"/>
            <ac:grpSpMk id="36" creationId="{263503B1-D98A-4070-BFCC-323E4344F374}"/>
          </ac:grpSpMkLst>
        </pc:grpChg>
        <pc:grpChg chg="del">
          <ac:chgData name="Sanders Wang" userId="089d73b8-785c-4012-b931-81c632b6c9c7" providerId="ADAL" clId="{040EDAAC-E745-4071-9C17-784A6FEC8541}" dt="2021-03-31T11:38:28.978" v="439" actId="478"/>
          <ac:grpSpMkLst>
            <pc:docMk/>
            <pc:sldMk cId="711057160" sldId="263"/>
            <ac:grpSpMk id="43" creationId="{7E459F38-CEEE-4724-BB6B-2E8B102C5043}"/>
          </ac:grpSpMkLst>
        </pc:grpChg>
        <pc:grpChg chg="add mod">
          <ac:chgData name="Sanders Wang" userId="089d73b8-785c-4012-b931-81c632b6c9c7" providerId="ADAL" clId="{040EDAAC-E745-4071-9C17-784A6FEC8541}" dt="2021-03-31T12:14:56.063" v="771" actId="1076"/>
          <ac:grpSpMkLst>
            <pc:docMk/>
            <pc:sldMk cId="711057160" sldId="263"/>
            <ac:grpSpMk id="2053" creationId="{28935987-A94A-4298-BE2C-6AD7ACBCBDFB}"/>
          </ac:grpSpMkLst>
        </pc:grpChg>
        <pc:picChg chg="del">
          <ac:chgData name="Sanders Wang" userId="089d73b8-785c-4012-b931-81c632b6c9c7" providerId="ADAL" clId="{040EDAAC-E745-4071-9C17-784A6FEC8541}" dt="2021-03-31T11:38:06.694" v="435" actId="478"/>
          <ac:picMkLst>
            <pc:docMk/>
            <pc:sldMk cId="711057160" sldId="263"/>
            <ac:picMk id="6" creationId="{036C5C0B-840A-44DF-8CA3-91023E22717A}"/>
          </ac:picMkLst>
        </pc:picChg>
        <pc:picChg chg="mod">
          <ac:chgData name="Sanders Wang" userId="089d73b8-785c-4012-b931-81c632b6c9c7" providerId="ADAL" clId="{040EDAAC-E745-4071-9C17-784A6FEC8541}" dt="2021-03-31T11:40:09.482" v="545" actId="1038"/>
          <ac:picMkLst>
            <pc:docMk/>
            <pc:sldMk cId="711057160" sldId="263"/>
            <ac:picMk id="8" creationId="{2A8059F9-B59B-4D85-81D0-8BE5F934002E}"/>
          </ac:picMkLst>
        </pc:picChg>
        <pc:picChg chg="del">
          <ac:chgData name="Sanders Wang" userId="089d73b8-785c-4012-b931-81c632b6c9c7" providerId="ADAL" clId="{040EDAAC-E745-4071-9C17-784A6FEC8541}" dt="2021-03-31T11:38:39.644" v="441" actId="478"/>
          <ac:picMkLst>
            <pc:docMk/>
            <pc:sldMk cId="711057160" sldId="263"/>
            <ac:picMk id="22" creationId="{57FC183C-3451-437E-AFD6-325BDF2CB257}"/>
          </ac:picMkLst>
        </pc:picChg>
        <pc:picChg chg="del">
          <ac:chgData name="Sanders Wang" userId="089d73b8-785c-4012-b931-81c632b6c9c7" providerId="ADAL" clId="{040EDAAC-E745-4071-9C17-784A6FEC8541}" dt="2021-03-31T11:38:28.978" v="439" actId="478"/>
          <ac:picMkLst>
            <pc:docMk/>
            <pc:sldMk cId="711057160" sldId="263"/>
            <ac:picMk id="28" creationId="{A468C71A-CACF-4F39-8BC8-9DF2585697DB}"/>
          </ac:picMkLst>
        </pc:picChg>
        <pc:picChg chg="add del mod">
          <ac:chgData name="Sanders Wang" userId="089d73b8-785c-4012-b931-81c632b6c9c7" providerId="ADAL" clId="{040EDAAC-E745-4071-9C17-784A6FEC8541}" dt="2021-03-31T12:12:24.310" v="749" actId="478"/>
          <ac:picMkLst>
            <pc:docMk/>
            <pc:sldMk cId="711057160" sldId="263"/>
            <ac:picMk id="31" creationId="{7BF1C612-0DC6-45D5-8FDE-97536A504253}"/>
          </ac:picMkLst>
        </pc:picChg>
        <pc:picChg chg="mod">
          <ac:chgData name="Sanders Wang" userId="089d73b8-785c-4012-b931-81c632b6c9c7" providerId="ADAL" clId="{040EDAAC-E745-4071-9C17-784A6FEC8541}" dt="2021-03-31T11:40:09.482" v="545" actId="1038"/>
          <ac:picMkLst>
            <pc:docMk/>
            <pc:sldMk cId="711057160" sldId="263"/>
            <ac:picMk id="32" creationId="{BDCAA298-4648-4025-8361-D6E70E600C7E}"/>
          </ac:picMkLst>
        </pc:picChg>
        <pc:picChg chg="del">
          <ac:chgData name="Sanders Wang" userId="089d73b8-785c-4012-b931-81c632b6c9c7" providerId="ADAL" clId="{040EDAAC-E745-4071-9C17-784A6FEC8541}" dt="2021-03-31T11:38:39.644" v="441" actId="478"/>
          <ac:picMkLst>
            <pc:docMk/>
            <pc:sldMk cId="711057160" sldId="263"/>
            <ac:picMk id="34" creationId="{A467C330-BA23-401D-8BC3-607A663CFDE3}"/>
          </ac:picMkLst>
        </pc:picChg>
        <pc:picChg chg="del">
          <ac:chgData name="Sanders Wang" userId="089d73b8-785c-4012-b931-81c632b6c9c7" providerId="ADAL" clId="{040EDAAC-E745-4071-9C17-784A6FEC8541}" dt="2021-03-31T11:38:06.694" v="435" actId="478"/>
          <ac:picMkLst>
            <pc:docMk/>
            <pc:sldMk cId="711057160" sldId="263"/>
            <ac:picMk id="37" creationId="{8BF4FDE8-17F5-4315-A86F-BCAA5397BB00}"/>
          </ac:picMkLst>
        </pc:picChg>
        <pc:picChg chg="mod">
          <ac:chgData name="Sanders Wang" userId="089d73b8-785c-4012-b931-81c632b6c9c7" providerId="ADAL" clId="{040EDAAC-E745-4071-9C17-784A6FEC8541}" dt="2021-03-31T11:40:09.482" v="545" actId="1038"/>
          <ac:picMkLst>
            <pc:docMk/>
            <pc:sldMk cId="711057160" sldId="263"/>
            <ac:picMk id="39" creationId="{045D313F-7209-4C86-93D3-EA355B767EDC}"/>
          </ac:picMkLst>
        </pc:picChg>
        <pc:picChg chg="del">
          <ac:chgData name="Sanders Wang" userId="089d73b8-785c-4012-b931-81c632b6c9c7" providerId="ADAL" clId="{040EDAAC-E745-4071-9C17-784A6FEC8541}" dt="2021-03-31T11:38:28.978" v="439" actId="478"/>
          <ac:picMkLst>
            <pc:docMk/>
            <pc:sldMk cId="711057160" sldId="263"/>
            <ac:picMk id="45" creationId="{AC5A8BD8-5463-4AEF-96C9-3514D71BEE9C}"/>
          </ac:picMkLst>
        </pc:picChg>
        <pc:picChg chg="del">
          <ac:chgData name="Sanders Wang" userId="089d73b8-785c-4012-b931-81c632b6c9c7" providerId="ADAL" clId="{040EDAAC-E745-4071-9C17-784A6FEC8541}" dt="2021-03-31T11:38:34.811" v="440" actId="478"/>
          <ac:picMkLst>
            <pc:docMk/>
            <pc:sldMk cId="711057160" sldId="263"/>
            <ac:picMk id="46" creationId="{6E227231-C679-40D4-948D-182F6CED4328}"/>
          </ac:picMkLst>
        </pc:picChg>
        <pc:picChg chg="del">
          <ac:chgData name="Sanders Wang" userId="089d73b8-785c-4012-b931-81c632b6c9c7" providerId="ADAL" clId="{040EDAAC-E745-4071-9C17-784A6FEC8541}" dt="2021-03-31T11:38:34.811" v="440" actId="478"/>
          <ac:picMkLst>
            <pc:docMk/>
            <pc:sldMk cId="711057160" sldId="263"/>
            <ac:picMk id="48" creationId="{F27B78FB-3D71-40F5-B632-D16BCF6777D8}"/>
          </ac:picMkLst>
        </pc:picChg>
        <pc:picChg chg="del">
          <ac:chgData name="Sanders Wang" userId="089d73b8-785c-4012-b931-81c632b6c9c7" providerId="ADAL" clId="{040EDAAC-E745-4071-9C17-784A6FEC8541}" dt="2021-03-31T11:38:28.978" v="439" actId="478"/>
          <ac:picMkLst>
            <pc:docMk/>
            <pc:sldMk cId="711057160" sldId="263"/>
            <ac:picMk id="63" creationId="{8F8DDA8B-E372-4804-B3B2-9FFA0F2ADD27}"/>
          </ac:picMkLst>
        </pc:picChg>
        <pc:picChg chg="del">
          <ac:chgData name="Sanders Wang" userId="089d73b8-785c-4012-b931-81c632b6c9c7" providerId="ADAL" clId="{040EDAAC-E745-4071-9C17-784A6FEC8541}" dt="2021-03-31T11:38:28.978" v="439" actId="478"/>
          <ac:picMkLst>
            <pc:docMk/>
            <pc:sldMk cId="711057160" sldId="263"/>
            <ac:picMk id="65" creationId="{5EC253EB-7D49-443E-AB25-7EF50D132751}"/>
          </ac:picMkLst>
        </pc:picChg>
        <pc:picChg chg="del">
          <ac:chgData name="Sanders Wang" userId="089d73b8-785c-4012-b931-81c632b6c9c7" providerId="ADAL" clId="{040EDAAC-E745-4071-9C17-784A6FEC8541}" dt="2021-03-31T11:38:34.811" v="440" actId="478"/>
          <ac:picMkLst>
            <pc:docMk/>
            <pc:sldMk cId="711057160" sldId="263"/>
            <ac:picMk id="69" creationId="{89A0027D-2251-40DE-BED8-E1A4953F2D49}"/>
          </ac:picMkLst>
        </pc:picChg>
        <pc:picChg chg="del">
          <ac:chgData name="Sanders Wang" userId="089d73b8-785c-4012-b931-81c632b6c9c7" providerId="ADAL" clId="{040EDAAC-E745-4071-9C17-784A6FEC8541}" dt="2021-03-31T11:38:28.978" v="439" actId="478"/>
          <ac:picMkLst>
            <pc:docMk/>
            <pc:sldMk cId="711057160" sldId="263"/>
            <ac:picMk id="70" creationId="{5F9C0C34-822F-4A25-B4CA-F23E025BBC52}"/>
          </ac:picMkLst>
        </pc:picChg>
        <pc:picChg chg="del">
          <ac:chgData name="Sanders Wang" userId="089d73b8-785c-4012-b931-81c632b6c9c7" providerId="ADAL" clId="{040EDAAC-E745-4071-9C17-784A6FEC8541}" dt="2021-03-31T11:38:28.978" v="439" actId="478"/>
          <ac:picMkLst>
            <pc:docMk/>
            <pc:sldMk cId="711057160" sldId="263"/>
            <ac:picMk id="72" creationId="{4E3CEE52-37D5-4A86-9EA8-685CC9F60F7F}"/>
          </ac:picMkLst>
        </pc:picChg>
        <pc:picChg chg="del">
          <ac:chgData name="Sanders Wang" userId="089d73b8-785c-4012-b931-81c632b6c9c7" providerId="ADAL" clId="{040EDAAC-E745-4071-9C17-784A6FEC8541}" dt="2021-03-31T11:38:28.978" v="439" actId="478"/>
          <ac:picMkLst>
            <pc:docMk/>
            <pc:sldMk cId="711057160" sldId="263"/>
            <ac:picMk id="73" creationId="{B02E42BB-F58F-4933-8D9F-9C0554B061E0}"/>
          </ac:picMkLst>
        </pc:picChg>
        <pc:picChg chg="del">
          <ac:chgData name="Sanders Wang" userId="089d73b8-785c-4012-b931-81c632b6c9c7" providerId="ADAL" clId="{040EDAAC-E745-4071-9C17-784A6FEC8541}" dt="2021-03-31T11:38:28.978" v="439" actId="478"/>
          <ac:picMkLst>
            <pc:docMk/>
            <pc:sldMk cId="711057160" sldId="263"/>
            <ac:picMk id="74" creationId="{60C96EF9-7DDB-4C40-ADDD-F96130C44013}"/>
          </ac:picMkLst>
        </pc:picChg>
        <pc:picChg chg="del">
          <ac:chgData name="Sanders Wang" userId="089d73b8-785c-4012-b931-81c632b6c9c7" providerId="ADAL" clId="{040EDAAC-E745-4071-9C17-784A6FEC8541}" dt="2021-03-31T11:38:28.978" v="439" actId="478"/>
          <ac:picMkLst>
            <pc:docMk/>
            <pc:sldMk cId="711057160" sldId="263"/>
            <ac:picMk id="77" creationId="{D120BA69-DC6E-4E47-AD34-C44FC563A958}"/>
          </ac:picMkLst>
        </pc:picChg>
        <pc:picChg chg="del">
          <ac:chgData name="Sanders Wang" userId="089d73b8-785c-4012-b931-81c632b6c9c7" providerId="ADAL" clId="{040EDAAC-E745-4071-9C17-784A6FEC8541}" dt="2021-03-31T11:38:28.978" v="439" actId="478"/>
          <ac:picMkLst>
            <pc:docMk/>
            <pc:sldMk cId="711057160" sldId="263"/>
            <ac:picMk id="82" creationId="{B6F45217-E5B6-4084-A1D2-258968826E98}"/>
          </ac:picMkLst>
        </pc:picChg>
        <pc:picChg chg="del">
          <ac:chgData name="Sanders Wang" userId="089d73b8-785c-4012-b931-81c632b6c9c7" providerId="ADAL" clId="{040EDAAC-E745-4071-9C17-784A6FEC8541}" dt="2021-03-31T11:38:28.978" v="439" actId="478"/>
          <ac:picMkLst>
            <pc:docMk/>
            <pc:sldMk cId="711057160" sldId="263"/>
            <ac:picMk id="83" creationId="{75513874-6782-4A16-82CD-0171AE7B8BC6}"/>
          </ac:picMkLst>
        </pc:picChg>
        <pc:picChg chg="del">
          <ac:chgData name="Sanders Wang" userId="089d73b8-785c-4012-b931-81c632b6c9c7" providerId="ADAL" clId="{040EDAAC-E745-4071-9C17-784A6FEC8541}" dt="2021-03-31T11:38:28.978" v="439" actId="478"/>
          <ac:picMkLst>
            <pc:docMk/>
            <pc:sldMk cId="711057160" sldId="263"/>
            <ac:picMk id="86" creationId="{FCC5C23E-B49A-49A0-90E6-E1E4E7ADA776}"/>
          </ac:picMkLst>
        </pc:picChg>
        <pc:picChg chg="del">
          <ac:chgData name="Sanders Wang" userId="089d73b8-785c-4012-b931-81c632b6c9c7" providerId="ADAL" clId="{040EDAAC-E745-4071-9C17-784A6FEC8541}" dt="2021-03-31T11:38:28.978" v="439" actId="478"/>
          <ac:picMkLst>
            <pc:docMk/>
            <pc:sldMk cId="711057160" sldId="263"/>
            <ac:picMk id="94" creationId="{BFCE193E-94B0-47A1-AA35-5B7563167B54}"/>
          </ac:picMkLst>
        </pc:picChg>
        <pc:picChg chg="del">
          <ac:chgData name="Sanders Wang" userId="089d73b8-785c-4012-b931-81c632b6c9c7" providerId="ADAL" clId="{040EDAAC-E745-4071-9C17-784A6FEC8541}" dt="2021-03-31T11:38:06.694" v="435" actId="478"/>
          <ac:picMkLst>
            <pc:docMk/>
            <pc:sldMk cId="711057160" sldId="263"/>
            <ac:picMk id="111" creationId="{41B3AF7F-73AC-4984-963A-4A1B4241DB41}"/>
          </ac:picMkLst>
        </pc:picChg>
        <pc:picChg chg="del">
          <ac:chgData name="Sanders Wang" userId="089d73b8-785c-4012-b931-81c632b6c9c7" providerId="ADAL" clId="{040EDAAC-E745-4071-9C17-784A6FEC8541}" dt="2021-03-31T11:38:28.978" v="439" actId="478"/>
          <ac:picMkLst>
            <pc:docMk/>
            <pc:sldMk cId="711057160" sldId="263"/>
            <ac:picMk id="121" creationId="{4179B7C1-0EA8-4BE4-A9CB-5EC459C720FD}"/>
          </ac:picMkLst>
        </pc:picChg>
        <pc:picChg chg="add mod">
          <ac:chgData name="Sanders Wang" userId="089d73b8-785c-4012-b931-81c632b6c9c7" providerId="ADAL" clId="{040EDAAC-E745-4071-9C17-784A6FEC8541}" dt="2021-03-31T11:51:07.983" v="622" actId="1037"/>
          <ac:picMkLst>
            <pc:docMk/>
            <pc:sldMk cId="711057160" sldId="263"/>
            <ac:picMk id="2050" creationId="{5865EEED-436C-4D41-B9C7-F0887CB0E09F}"/>
          </ac:picMkLst>
        </pc:picChg>
        <pc:picChg chg="add mod">
          <ac:chgData name="Sanders Wang" userId="089d73b8-785c-4012-b931-81c632b6c9c7" providerId="ADAL" clId="{040EDAAC-E745-4071-9C17-784A6FEC8541}" dt="2021-03-31T11:51:22.437" v="626" actId="1076"/>
          <ac:picMkLst>
            <pc:docMk/>
            <pc:sldMk cId="711057160" sldId="263"/>
            <ac:picMk id="2052" creationId="{2D2D6B01-7D08-493B-A0B8-5057D79CD518}"/>
          </ac:picMkLst>
        </pc:picChg>
        <pc:picChg chg="add mod">
          <ac:chgData name="Sanders Wang" userId="089d73b8-785c-4012-b931-81c632b6c9c7" providerId="ADAL" clId="{040EDAAC-E745-4071-9C17-784A6FEC8541}" dt="2021-03-31T12:05:45.086" v="712" actId="14100"/>
          <ac:picMkLst>
            <pc:docMk/>
            <pc:sldMk cId="711057160" sldId="263"/>
            <ac:picMk id="2054" creationId="{CC841104-7839-43E0-A8B1-5718F4BEC2CE}"/>
          </ac:picMkLst>
        </pc:picChg>
        <pc:picChg chg="add mod">
          <ac:chgData name="Sanders Wang" userId="089d73b8-785c-4012-b931-81c632b6c9c7" providerId="ADAL" clId="{040EDAAC-E745-4071-9C17-784A6FEC8541}" dt="2021-03-31T12:06:13.849" v="719" actId="1076"/>
          <ac:picMkLst>
            <pc:docMk/>
            <pc:sldMk cId="711057160" sldId="263"/>
            <ac:picMk id="2056" creationId="{D8ED8BF7-F8B2-45C1-90EF-835B906816E7}"/>
          </ac:picMkLst>
        </pc:picChg>
        <pc:picChg chg="add mod">
          <ac:chgData name="Sanders Wang" userId="089d73b8-785c-4012-b931-81c632b6c9c7" providerId="ADAL" clId="{040EDAAC-E745-4071-9C17-784A6FEC8541}" dt="2021-03-31T12:09:35.018" v="743" actId="1076"/>
          <ac:picMkLst>
            <pc:docMk/>
            <pc:sldMk cId="711057160" sldId="263"/>
            <ac:picMk id="2058" creationId="{2227F8E9-E57A-42F4-A632-B81262402649}"/>
          </ac:picMkLst>
        </pc:picChg>
        <pc:cxnChg chg="del">
          <ac:chgData name="Sanders Wang" userId="089d73b8-785c-4012-b931-81c632b6c9c7" providerId="ADAL" clId="{040EDAAC-E745-4071-9C17-784A6FEC8541}" dt="2021-03-31T11:38:16.980" v="438" actId="478"/>
          <ac:cxnSpMkLst>
            <pc:docMk/>
            <pc:sldMk cId="711057160" sldId="263"/>
            <ac:cxnSpMk id="9" creationId="{F9CF734C-40AB-496B-B324-0004A7C619B7}"/>
          </ac:cxnSpMkLst>
        </pc:cxnChg>
        <pc:cxnChg chg="del">
          <ac:chgData name="Sanders Wang" userId="089d73b8-785c-4012-b931-81c632b6c9c7" providerId="ADAL" clId="{040EDAAC-E745-4071-9C17-784A6FEC8541}" dt="2021-03-31T11:38:06.694" v="435" actId="478"/>
          <ac:cxnSpMkLst>
            <pc:docMk/>
            <pc:sldMk cId="711057160" sldId="263"/>
            <ac:cxnSpMk id="38" creationId="{6FFEA2E5-D199-43B2-ADDD-84F094DEFD91}"/>
          </ac:cxnSpMkLst>
        </pc:cxnChg>
        <pc:cxnChg chg="add mod">
          <ac:chgData name="Sanders Wang" userId="089d73b8-785c-4012-b931-81c632b6c9c7" providerId="ADAL" clId="{040EDAAC-E745-4071-9C17-784A6FEC8541}" dt="2021-03-31T12:14:49.876" v="770" actId="164"/>
          <ac:cxnSpMkLst>
            <pc:docMk/>
            <pc:sldMk cId="711057160" sldId="263"/>
            <ac:cxnSpMk id="47" creationId="{85E5394A-DD02-45BD-B686-940B109C73EF}"/>
          </ac:cxnSpMkLst>
        </pc:cxnChg>
        <pc:cxnChg chg="mod">
          <ac:chgData name="Sanders Wang" userId="089d73b8-785c-4012-b931-81c632b6c9c7" providerId="ADAL" clId="{040EDAAC-E745-4071-9C17-784A6FEC8541}" dt="2021-03-31T11:40:09.482" v="545" actId="1038"/>
          <ac:cxnSpMkLst>
            <pc:docMk/>
            <pc:sldMk cId="711057160" sldId="263"/>
            <ac:cxnSpMk id="50" creationId="{9601D18C-A902-4AA7-B2BF-810AA63E6511}"/>
          </ac:cxnSpMkLst>
        </pc:cxnChg>
        <pc:cxnChg chg="del">
          <ac:chgData name="Sanders Wang" userId="089d73b8-785c-4012-b931-81c632b6c9c7" providerId="ADAL" clId="{040EDAAC-E745-4071-9C17-784A6FEC8541}" dt="2021-03-31T11:38:28.978" v="439" actId="478"/>
          <ac:cxnSpMkLst>
            <pc:docMk/>
            <pc:sldMk cId="711057160" sldId="263"/>
            <ac:cxnSpMk id="53" creationId="{DE2DFD30-7C3A-4404-A88E-173CDD3464B9}"/>
          </ac:cxnSpMkLst>
        </pc:cxnChg>
        <pc:cxnChg chg="del">
          <ac:chgData name="Sanders Wang" userId="089d73b8-785c-4012-b931-81c632b6c9c7" providerId="ADAL" clId="{040EDAAC-E745-4071-9C17-784A6FEC8541}" dt="2021-03-31T11:38:28.978" v="439" actId="478"/>
          <ac:cxnSpMkLst>
            <pc:docMk/>
            <pc:sldMk cId="711057160" sldId="263"/>
            <ac:cxnSpMk id="55" creationId="{B41037C6-B906-427C-8043-6C30CF39D619}"/>
          </ac:cxnSpMkLst>
        </pc:cxnChg>
        <pc:cxnChg chg="del">
          <ac:chgData name="Sanders Wang" userId="089d73b8-785c-4012-b931-81c632b6c9c7" providerId="ADAL" clId="{040EDAAC-E745-4071-9C17-784A6FEC8541}" dt="2021-03-31T11:38:28.978" v="439" actId="478"/>
          <ac:cxnSpMkLst>
            <pc:docMk/>
            <pc:sldMk cId="711057160" sldId="263"/>
            <ac:cxnSpMk id="57" creationId="{5DC18291-7211-44FE-B258-4ABEC80AA0F0}"/>
          </ac:cxnSpMkLst>
        </pc:cxnChg>
        <pc:cxnChg chg="del">
          <ac:chgData name="Sanders Wang" userId="089d73b8-785c-4012-b931-81c632b6c9c7" providerId="ADAL" clId="{040EDAAC-E745-4071-9C17-784A6FEC8541}" dt="2021-03-31T11:38:28.978" v="439" actId="478"/>
          <ac:cxnSpMkLst>
            <pc:docMk/>
            <pc:sldMk cId="711057160" sldId="263"/>
            <ac:cxnSpMk id="58" creationId="{8E50CD46-E1DF-4A15-B1E7-83BDA4D5FD5E}"/>
          </ac:cxnSpMkLst>
        </pc:cxnChg>
        <pc:cxnChg chg="del mod">
          <ac:chgData name="Sanders Wang" userId="089d73b8-785c-4012-b931-81c632b6c9c7" providerId="ADAL" clId="{040EDAAC-E745-4071-9C17-784A6FEC8541}" dt="2021-03-31T11:38:28.978" v="439" actId="478"/>
          <ac:cxnSpMkLst>
            <pc:docMk/>
            <pc:sldMk cId="711057160" sldId="263"/>
            <ac:cxnSpMk id="75" creationId="{CEE91C90-7114-4E14-BA6F-E87A75750D8B}"/>
          </ac:cxnSpMkLst>
        </pc:cxnChg>
        <pc:cxnChg chg="del mod">
          <ac:chgData name="Sanders Wang" userId="089d73b8-785c-4012-b931-81c632b6c9c7" providerId="ADAL" clId="{040EDAAC-E745-4071-9C17-784A6FEC8541}" dt="2021-03-31T11:38:28.978" v="439" actId="478"/>
          <ac:cxnSpMkLst>
            <pc:docMk/>
            <pc:sldMk cId="711057160" sldId="263"/>
            <ac:cxnSpMk id="76" creationId="{C9EE9128-171D-4A87-A2FD-55A7C615E1A0}"/>
          </ac:cxnSpMkLst>
        </pc:cxnChg>
        <pc:cxnChg chg="del mod">
          <ac:chgData name="Sanders Wang" userId="089d73b8-785c-4012-b931-81c632b6c9c7" providerId="ADAL" clId="{040EDAAC-E745-4071-9C17-784A6FEC8541}" dt="2021-03-31T11:38:39.644" v="441" actId="478"/>
          <ac:cxnSpMkLst>
            <pc:docMk/>
            <pc:sldMk cId="711057160" sldId="263"/>
            <ac:cxnSpMk id="79" creationId="{DD82A52A-124A-47F7-B015-F35C1AAE42A1}"/>
          </ac:cxnSpMkLst>
        </pc:cxnChg>
        <pc:cxnChg chg="del mod">
          <ac:chgData name="Sanders Wang" userId="089d73b8-785c-4012-b931-81c632b6c9c7" providerId="ADAL" clId="{040EDAAC-E745-4071-9C17-784A6FEC8541}" dt="2021-03-31T11:38:28.978" v="439" actId="478"/>
          <ac:cxnSpMkLst>
            <pc:docMk/>
            <pc:sldMk cId="711057160" sldId="263"/>
            <ac:cxnSpMk id="85" creationId="{F6CDA63D-0456-43FF-8BF4-BB3E003B49F7}"/>
          </ac:cxnSpMkLst>
        </pc:cxnChg>
        <pc:cxnChg chg="del">
          <ac:chgData name="Sanders Wang" userId="089d73b8-785c-4012-b931-81c632b6c9c7" providerId="ADAL" clId="{040EDAAC-E745-4071-9C17-784A6FEC8541}" dt="2021-03-31T11:38:28.978" v="439" actId="478"/>
          <ac:cxnSpMkLst>
            <pc:docMk/>
            <pc:sldMk cId="711057160" sldId="263"/>
            <ac:cxnSpMk id="100" creationId="{1C1BF850-F971-4346-984F-A2802317677E}"/>
          </ac:cxnSpMkLst>
        </pc:cxnChg>
        <pc:cxnChg chg="mod">
          <ac:chgData name="Sanders Wang" userId="089d73b8-785c-4012-b931-81c632b6c9c7" providerId="ADAL" clId="{040EDAAC-E745-4071-9C17-784A6FEC8541}" dt="2021-03-31T11:40:09.482" v="545" actId="1038"/>
          <ac:cxnSpMkLst>
            <pc:docMk/>
            <pc:sldMk cId="711057160" sldId="263"/>
            <ac:cxnSpMk id="110" creationId="{9E02ECF9-AAC0-4412-8022-2AA272D4AD58}"/>
          </ac:cxnSpMkLst>
        </pc:cxnChg>
        <pc:cxnChg chg="del mod">
          <ac:chgData name="Sanders Wang" userId="089d73b8-785c-4012-b931-81c632b6c9c7" providerId="ADAL" clId="{040EDAAC-E745-4071-9C17-784A6FEC8541}" dt="2021-03-31T11:38:42.468" v="442" actId="478"/>
          <ac:cxnSpMkLst>
            <pc:docMk/>
            <pc:sldMk cId="711057160" sldId="263"/>
            <ac:cxnSpMk id="112" creationId="{79E4949C-ECA3-4A08-8E88-9AEFC8A7F863}"/>
          </ac:cxnSpMkLst>
        </pc:cxnChg>
        <pc:cxnChg chg="del mod">
          <ac:chgData name="Sanders Wang" userId="089d73b8-785c-4012-b931-81c632b6c9c7" providerId="ADAL" clId="{040EDAAC-E745-4071-9C17-784A6FEC8541}" dt="2021-03-31T11:38:28.978" v="439" actId="478"/>
          <ac:cxnSpMkLst>
            <pc:docMk/>
            <pc:sldMk cId="711057160" sldId="263"/>
            <ac:cxnSpMk id="115" creationId="{9B049884-BDE1-4196-BF9D-F86530BC5390}"/>
          </ac:cxnSpMkLst>
        </pc:cxnChg>
        <pc:cxnChg chg="add mod">
          <ac:chgData name="Sanders Wang" userId="089d73b8-785c-4012-b931-81c632b6c9c7" providerId="ADAL" clId="{040EDAAC-E745-4071-9C17-784A6FEC8541}" dt="2021-03-31T12:09:49.400" v="745" actId="14100"/>
          <ac:cxnSpMkLst>
            <pc:docMk/>
            <pc:sldMk cId="711057160" sldId="263"/>
            <ac:cxnSpMk id="116" creationId="{DF91E4CE-DEC6-48CA-9DB6-78236261BEFC}"/>
          </ac:cxnSpMkLst>
        </pc:cxnChg>
        <pc:cxnChg chg="add mod">
          <ac:chgData name="Sanders Wang" userId="089d73b8-785c-4012-b931-81c632b6c9c7" providerId="ADAL" clId="{040EDAAC-E745-4071-9C17-784A6FEC8541}" dt="2021-03-31T12:14:49.876" v="770" actId="164"/>
          <ac:cxnSpMkLst>
            <pc:docMk/>
            <pc:sldMk cId="711057160" sldId="263"/>
            <ac:cxnSpMk id="122" creationId="{CC5B2A28-A558-4183-96E9-7C4242F01EB7}"/>
          </ac:cxnSpMkLst>
        </pc:cxnChg>
        <pc:cxnChg chg="del mod">
          <ac:chgData name="Sanders Wang" userId="089d73b8-785c-4012-b931-81c632b6c9c7" providerId="ADAL" clId="{040EDAAC-E745-4071-9C17-784A6FEC8541}" dt="2021-03-31T11:38:28.978" v="439" actId="478"/>
          <ac:cxnSpMkLst>
            <pc:docMk/>
            <pc:sldMk cId="711057160" sldId="263"/>
            <ac:cxnSpMk id="126" creationId="{AED86C59-1F6C-461A-84A1-B732B4532285}"/>
          </ac:cxnSpMkLst>
        </pc:cxnChg>
        <pc:cxnChg chg="del mod">
          <ac:chgData name="Sanders Wang" userId="089d73b8-785c-4012-b931-81c632b6c9c7" providerId="ADAL" clId="{040EDAAC-E745-4071-9C17-784A6FEC8541}" dt="2021-03-31T11:38:28.978" v="439" actId="478"/>
          <ac:cxnSpMkLst>
            <pc:docMk/>
            <pc:sldMk cId="711057160" sldId="263"/>
            <ac:cxnSpMk id="129" creationId="{B365BA29-CD7D-44AD-AD4B-5FD7E534FE3F}"/>
          </ac:cxnSpMkLst>
        </pc:cxnChg>
        <pc:cxnChg chg="del mod">
          <ac:chgData name="Sanders Wang" userId="089d73b8-785c-4012-b931-81c632b6c9c7" providerId="ADAL" clId="{040EDAAC-E745-4071-9C17-784A6FEC8541}" dt="2021-03-31T11:38:28.978" v="439" actId="478"/>
          <ac:cxnSpMkLst>
            <pc:docMk/>
            <pc:sldMk cId="711057160" sldId="263"/>
            <ac:cxnSpMk id="132" creationId="{8D3DED9B-6F5A-48D7-879F-2B49EF4A19CA}"/>
          </ac:cxnSpMkLst>
        </pc:cxnChg>
        <pc:cxnChg chg="del mod">
          <ac:chgData name="Sanders Wang" userId="089d73b8-785c-4012-b931-81c632b6c9c7" providerId="ADAL" clId="{040EDAAC-E745-4071-9C17-784A6FEC8541}" dt="2021-03-31T11:38:28.978" v="439" actId="478"/>
          <ac:cxnSpMkLst>
            <pc:docMk/>
            <pc:sldMk cId="711057160" sldId="263"/>
            <ac:cxnSpMk id="133" creationId="{C5A539A8-E7A8-4BDF-BDC5-BD5F1E5179EE}"/>
          </ac:cxnSpMkLst>
        </pc:cxnChg>
      </pc:sldChg>
      <pc:sldChg chg="addSp delSp modSp add mod setBg">
        <pc:chgData name="Sanders Wang" userId="089d73b8-785c-4012-b931-81c632b6c9c7" providerId="ADAL" clId="{040EDAAC-E745-4071-9C17-784A6FEC8541}" dt="2021-03-31T13:16:56.517" v="1193"/>
        <pc:sldMkLst>
          <pc:docMk/>
          <pc:sldMk cId="1385339987" sldId="264"/>
        </pc:sldMkLst>
        <pc:spChg chg="del">
          <ac:chgData name="Sanders Wang" userId="089d73b8-785c-4012-b931-81c632b6c9c7" providerId="ADAL" clId="{040EDAAC-E745-4071-9C17-784A6FEC8541}" dt="2021-03-31T12:19:11.905" v="783" actId="478"/>
          <ac:spMkLst>
            <pc:docMk/>
            <pc:sldMk cId="1385339987" sldId="264"/>
            <ac:spMk id="2" creationId="{008B7A6D-4955-4C26-9F0A-EB0645CC1B47}"/>
          </ac:spMkLst>
        </pc:spChg>
        <pc:spChg chg="del">
          <ac:chgData name="Sanders Wang" userId="089d73b8-785c-4012-b931-81c632b6c9c7" providerId="ADAL" clId="{040EDAAC-E745-4071-9C17-784A6FEC8541}" dt="2021-03-31T12:19:11.905" v="783" actId="478"/>
          <ac:spMkLst>
            <pc:docMk/>
            <pc:sldMk cId="1385339987" sldId="264"/>
            <ac:spMk id="4" creationId="{6510007D-B7BA-4D1A-B148-36A2FE69931E}"/>
          </ac:spMkLst>
        </pc:spChg>
        <pc:spChg chg="del">
          <ac:chgData name="Sanders Wang" userId="089d73b8-785c-4012-b931-81c632b6c9c7" providerId="ADAL" clId="{040EDAAC-E745-4071-9C17-784A6FEC8541}" dt="2021-03-31T12:19:11.905" v="783" actId="478"/>
          <ac:spMkLst>
            <pc:docMk/>
            <pc:sldMk cId="1385339987" sldId="264"/>
            <ac:spMk id="5" creationId="{1AF6F55E-3FAE-43A5-8848-43F8E69401C3}"/>
          </ac:spMkLst>
        </pc:spChg>
        <pc:spChg chg="del">
          <ac:chgData name="Sanders Wang" userId="089d73b8-785c-4012-b931-81c632b6c9c7" providerId="ADAL" clId="{040EDAAC-E745-4071-9C17-784A6FEC8541}" dt="2021-03-31T12:19:11.905" v="783" actId="478"/>
          <ac:spMkLst>
            <pc:docMk/>
            <pc:sldMk cId="1385339987" sldId="264"/>
            <ac:spMk id="7" creationId="{BED776B9-82FF-4977-8C7D-7F4E1D49966E}"/>
          </ac:spMkLst>
        </pc:spChg>
        <pc:spChg chg="del">
          <ac:chgData name="Sanders Wang" userId="089d73b8-785c-4012-b931-81c632b6c9c7" providerId="ADAL" clId="{040EDAAC-E745-4071-9C17-784A6FEC8541}" dt="2021-03-31T12:19:11.905" v="783" actId="478"/>
          <ac:spMkLst>
            <pc:docMk/>
            <pc:sldMk cId="1385339987" sldId="264"/>
            <ac:spMk id="10" creationId="{33CAAD55-F625-495E-9E7A-08B99C398F0A}"/>
          </ac:spMkLst>
        </pc:spChg>
        <pc:spChg chg="del">
          <ac:chgData name="Sanders Wang" userId="089d73b8-785c-4012-b931-81c632b6c9c7" providerId="ADAL" clId="{040EDAAC-E745-4071-9C17-784A6FEC8541}" dt="2021-03-31T12:19:30.789" v="788" actId="478"/>
          <ac:spMkLst>
            <pc:docMk/>
            <pc:sldMk cId="1385339987" sldId="264"/>
            <ac:spMk id="13" creationId="{BA0CD1A5-A66A-4AB2-A383-70DB92EEAF93}"/>
          </ac:spMkLst>
        </pc:spChg>
        <pc:spChg chg="del">
          <ac:chgData name="Sanders Wang" userId="089d73b8-785c-4012-b931-81c632b6c9c7" providerId="ADAL" clId="{040EDAAC-E745-4071-9C17-784A6FEC8541}" dt="2021-03-31T12:21:53.129" v="918" actId="478"/>
          <ac:spMkLst>
            <pc:docMk/>
            <pc:sldMk cId="1385339987" sldId="264"/>
            <ac:spMk id="14" creationId="{E7CC76D4-3DF6-4191-9FA0-8212B9C6F9C1}"/>
          </ac:spMkLst>
        </pc:spChg>
        <pc:spChg chg="del">
          <ac:chgData name="Sanders Wang" userId="089d73b8-785c-4012-b931-81c632b6c9c7" providerId="ADAL" clId="{040EDAAC-E745-4071-9C17-784A6FEC8541}" dt="2021-03-31T12:19:45.928" v="789" actId="478"/>
          <ac:spMkLst>
            <pc:docMk/>
            <pc:sldMk cId="1385339987" sldId="264"/>
            <ac:spMk id="15" creationId="{E2F7B04F-C9E8-439B-B694-68E4A353DD57}"/>
          </ac:spMkLst>
        </pc:spChg>
        <pc:spChg chg="del">
          <ac:chgData name="Sanders Wang" userId="089d73b8-785c-4012-b931-81c632b6c9c7" providerId="ADAL" clId="{040EDAAC-E745-4071-9C17-784A6FEC8541}" dt="2021-03-31T12:19:45.928" v="789" actId="478"/>
          <ac:spMkLst>
            <pc:docMk/>
            <pc:sldMk cId="1385339987" sldId="264"/>
            <ac:spMk id="18" creationId="{F80B8121-3F63-4C06-AC6C-8E3DCC8946CC}"/>
          </ac:spMkLst>
        </pc:spChg>
        <pc:spChg chg="del">
          <ac:chgData name="Sanders Wang" userId="089d73b8-785c-4012-b931-81c632b6c9c7" providerId="ADAL" clId="{040EDAAC-E745-4071-9C17-784A6FEC8541}" dt="2021-03-31T12:19:45.928" v="789" actId="478"/>
          <ac:spMkLst>
            <pc:docMk/>
            <pc:sldMk cId="1385339987" sldId="264"/>
            <ac:spMk id="19" creationId="{F5DFA802-82DD-43E4-AA4C-3AB9A3A28011}"/>
          </ac:spMkLst>
        </pc:spChg>
        <pc:spChg chg="del">
          <ac:chgData name="Sanders Wang" userId="089d73b8-785c-4012-b931-81c632b6c9c7" providerId="ADAL" clId="{040EDAAC-E745-4071-9C17-784A6FEC8541}" dt="2021-03-31T12:19:45.928" v="789" actId="478"/>
          <ac:spMkLst>
            <pc:docMk/>
            <pc:sldMk cId="1385339987" sldId="264"/>
            <ac:spMk id="20" creationId="{90A73658-8769-4F72-BE10-9C801ED2C478}"/>
          </ac:spMkLst>
        </pc:spChg>
        <pc:spChg chg="mod">
          <ac:chgData name="Sanders Wang" userId="089d73b8-785c-4012-b931-81c632b6c9c7" providerId="ADAL" clId="{040EDAAC-E745-4071-9C17-784A6FEC8541}" dt="2021-03-31T12:20:52.532" v="884" actId="1076"/>
          <ac:spMkLst>
            <pc:docMk/>
            <pc:sldMk cId="1385339987" sldId="264"/>
            <ac:spMk id="23" creationId="{69514696-EB15-4BD2-90DA-8869EC4D5410}"/>
          </ac:spMkLst>
        </pc:spChg>
        <pc:spChg chg="add mod">
          <ac:chgData name="Sanders Wang" userId="089d73b8-785c-4012-b931-81c632b6c9c7" providerId="ADAL" clId="{040EDAAC-E745-4071-9C17-784A6FEC8541}" dt="2021-03-31T12:25:27.713" v="953" actId="1076"/>
          <ac:spMkLst>
            <pc:docMk/>
            <pc:sldMk cId="1385339987" sldId="264"/>
            <ac:spMk id="25" creationId="{F66CBEF2-6EF4-4400-9511-1010D3E54338}"/>
          </ac:spMkLst>
        </pc:spChg>
        <pc:spChg chg="add mod">
          <ac:chgData name="Sanders Wang" userId="089d73b8-785c-4012-b931-81c632b6c9c7" providerId="ADAL" clId="{040EDAAC-E745-4071-9C17-784A6FEC8541}" dt="2021-03-31T12:27:40.656" v="977" actId="1076"/>
          <ac:spMkLst>
            <pc:docMk/>
            <pc:sldMk cId="1385339987" sldId="264"/>
            <ac:spMk id="26" creationId="{9C2F37E9-A3F7-4133-99FD-ED4E38247560}"/>
          </ac:spMkLst>
        </pc:spChg>
        <pc:spChg chg="add mod">
          <ac:chgData name="Sanders Wang" userId="089d73b8-785c-4012-b931-81c632b6c9c7" providerId="ADAL" clId="{040EDAAC-E745-4071-9C17-784A6FEC8541}" dt="2021-03-31T12:57:19.878" v="1074" actId="1076"/>
          <ac:spMkLst>
            <pc:docMk/>
            <pc:sldMk cId="1385339987" sldId="264"/>
            <ac:spMk id="27" creationId="{B9D873EF-2301-4BC0-91AE-77B995389DC9}"/>
          </ac:spMkLst>
        </pc:spChg>
        <pc:spChg chg="del">
          <ac:chgData name="Sanders Wang" userId="089d73b8-785c-4012-b931-81c632b6c9c7" providerId="ADAL" clId="{040EDAAC-E745-4071-9C17-784A6FEC8541}" dt="2021-03-31T12:19:22.834" v="786" actId="478"/>
          <ac:spMkLst>
            <pc:docMk/>
            <pc:sldMk cId="1385339987" sldId="264"/>
            <ac:spMk id="40" creationId="{2195612E-9FC8-4795-AAF4-194954670333}"/>
          </ac:spMkLst>
        </pc:spChg>
        <pc:spChg chg="del">
          <ac:chgData name="Sanders Wang" userId="089d73b8-785c-4012-b931-81c632b6c9c7" providerId="ADAL" clId="{040EDAAC-E745-4071-9C17-784A6FEC8541}" dt="2021-03-31T12:19:25.598" v="787" actId="478"/>
          <ac:spMkLst>
            <pc:docMk/>
            <pc:sldMk cId="1385339987" sldId="264"/>
            <ac:spMk id="41" creationId="{C02AC4E8-71C7-4818-9E79-F58AE069469F}"/>
          </ac:spMkLst>
        </pc:spChg>
        <pc:spChg chg="mod">
          <ac:chgData name="Sanders Wang" userId="089d73b8-785c-4012-b931-81c632b6c9c7" providerId="ADAL" clId="{040EDAAC-E745-4071-9C17-784A6FEC8541}" dt="2021-03-31T12:21:41.118" v="915" actId="20577"/>
          <ac:spMkLst>
            <pc:docMk/>
            <pc:sldMk cId="1385339987" sldId="264"/>
            <ac:spMk id="42" creationId="{1D32F323-47F1-43A5-8458-E0BAE16C48F6}"/>
          </ac:spMkLst>
        </pc:spChg>
        <pc:spChg chg="del">
          <ac:chgData name="Sanders Wang" userId="089d73b8-785c-4012-b931-81c632b6c9c7" providerId="ADAL" clId="{040EDAAC-E745-4071-9C17-784A6FEC8541}" dt="2021-03-31T12:19:49.650" v="790" actId="478"/>
          <ac:spMkLst>
            <pc:docMk/>
            <pc:sldMk cId="1385339987" sldId="264"/>
            <ac:spMk id="49" creationId="{9D7CBC53-0F58-4095-BBB8-FC38F9BA18F6}"/>
          </ac:spMkLst>
        </pc:spChg>
        <pc:spChg chg="add del">
          <ac:chgData name="Sanders Wang" userId="089d73b8-785c-4012-b931-81c632b6c9c7" providerId="ADAL" clId="{040EDAAC-E745-4071-9C17-784A6FEC8541}" dt="2021-03-31T12:31:52.221" v="1018"/>
          <ac:spMkLst>
            <pc:docMk/>
            <pc:sldMk cId="1385339987" sldId="264"/>
            <ac:spMk id="51" creationId="{AA1857E1-50B3-48E6-8659-C230B2D8DCA3}"/>
          </ac:spMkLst>
        </pc:spChg>
        <pc:spChg chg="add del">
          <ac:chgData name="Sanders Wang" userId="089d73b8-785c-4012-b931-81c632b6c9c7" providerId="ADAL" clId="{040EDAAC-E745-4071-9C17-784A6FEC8541}" dt="2021-03-31T12:31:57.388" v="1020"/>
          <ac:spMkLst>
            <pc:docMk/>
            <pc:sldMk cId="1385339987" sldId="264"/>
            <ac:spMk id="52" creationId="{53D46DC4-ACFE-4F98-A504-3398F0C0D326}"/>
          </ac:spMkLst>
        </pc:spChg>
        <pc:spChg chg="mod">
          <ac:chgData name="Sanders Wang" userId="089d73b8-785c-4012-b931-81c632b6c9c7" providerId="ADAL" clId="{040EDAAC-E745-4071-9C17-784A6FEC8541}" dt="2021-03-31T12:20:29.479" v="879" actId="1076"/>
          <ac:spMkLst>
            <pc:docMk/>
            <pc:sldMk cId="1385339987" sldId="264"/>
            <ac:spMk id="54" creationId="{93D58230-4B88-4E0F-845F-8EF9D8A7D0FF}"/>
          </ac:spMkLst>
        </pc:spChg>
        <pc:spChg chg="del">
          <ac:chgData name="Sanders Wang" userId="089d73b8-785c-4012-b931-81c632b6c9c7" providerId="ADAL" clId="{040EDAAC-E745-4071-9C17-784A6FEC8541}" dt="2021-03-31T12:19:45.928" v="789" actId="478"/>
          <ac:spMkLst>
            <pc:docMk/>
            <pc:sldMk cId="1385339987" sldId="264"/>
            <ac:spMk id="56" creationId="{3DF8D137-663B-4627-B54D-2EF505302DC8}"/>
          </ac:spMkLst>
        </pc:spChg>
        <pc:spChg chg="del">
          <ac:chgData name="Sanders Wang" userId="089d73b8-785c-4012-b931-81c632b6c9c7" providerId="ADAL" clId="{040EDAAC-E745-4071-9C17-784A6FEC8541}" dt="2021-03-31T12:19:45.928" v="789" actId="478"/>
          <ac:spMkLst>
            <pc:docMk/>
            <pc:sldMk cId="1385339987" sldId="264"/>
            <ac:spMk id="59" creationId="{EA866BB7-279B-4972-8038-D625BD388AC3}"/>
          </ac:spMkLst>
        </pc:spChg>
        <pc:spChg chg="del">
          <ac:chgData name="Sanders Wang" userId="089d73b8-785c-4012-b931-81c632b6c9c7" providerId="ADAL" clId="{040EDAAC-E745-4071-9C17-784A6FEC8541}" dt="2021-03-31T12:19:45.928" v="789" actId="478"/>
          <ac:spMkLst>
            <pc:docMk/>
            <pc:sldMk cId="1385339987" sldId="264"/>
            <ac:spMk id="60" creationId="{1A5DCF72-7B53-4B05-98B2-EED8961A45DB}"/>
          </ac:spMkLst>
        </pc:spChg>
        <pc:spChg chg="del">
          <ac:chgData name="Sanders Wang" userId="089d73b8-785c-4012-b931-81c632b6c9c7" providerId="ADAL" clId="{040EDAAC-E745-4071-9C17-784A6FEC8541}" dt="2021-03-31T12:19:45.928" v="789" actId="478"/>
          <ac:spMkLst>
            <pc:docMk/>
            <pc:sldMk cId="1385339987" sldId="264"/>
            <ac:spMk id="61" creationId="{524DC2CC-718D-4AE9-9EB8-3A5CCDFC5B55}"/>
          </ac:spMkLst>
        </pc:spChg>
        <pc:spChg chg="add del">
          <ac:chgData name="Sanders Wang" userId="089d73b8-785c-4012-b931-81c632b6c9c7" providerId="ADAL" clId="{040EDAAC-E745-4071-9C17-784A6FEC8541}" dt="2021-03-31T12:34:38.046" v="1037"/>
          <ac:spMkLst>
            <pc:docMk/>
            <pc:sldMk cId="1385339987" sldId="264"/>
            <ac:spMk id="62" creationId="{58006792-3709-4CD4-AC01-ABFD03675307}"/>
          </ac:spMkLst>
        </pc:spChg>
        <pc:spChg chg="del">
          <ac:chgData name="Sanders Wang" userId="089d73b8-785c-4012-b931-81c632b6c9c7" providerId="ADAL" clId="{040EDAAC-E745-4071-9C17-784A6FEC8541}" dt="2021-03-31T12:19:45.928" v="789" actId="478"/>
          <ac:spMkLst>
            <pc:docMk/>
            <pc:sldMk cId="1385339987" sldId="264"/>
            <ac:spMk id="64" creationId="{A29F3165-C0FC-4786-8466-BAF3EE8B5E2E}"/>
          </ac:spMkLst>
        </pc:spChg>
        <pc:spChg chg="del">
          <ac:chgData name="Sanders Wang" userId="089d73b8-785c-4012-b931-81c632b6c9c7" providerId="ADAL" clId="{040EDAAC-E745-4071-9C17-784A6FEC8541}" dt="2021-03-31T12:19:45.928" v="789" actId="478"/>
          <ac:spMkLst>
            <pc:docMk/>
            <pc:sldMk cId="1385339987" sldId="264"/>
            <ac:spMk id="66" creationId="{72255499-814D-40CF-B6C6-14CFCF0FA47B}"/>
          </ac:spMkLst>
        </pc:spChg>
        <pc:spChg chg="del">
          <ac:chgData name="Sanders Wang" userId="089d73b8-785c-4012-b931-81c632b6c9c7" providerId="ADAL" clId="{040EDAAC-E745-4071-9C17-784A6FEC8541}" dt="2021-03-31T12:19:45.928" v="789" actId="478"/>
          <ac:spMkLst>
            <pc:docMk/>
            <pc:sldMk cId="1385339987" sldId="264"/>
            <ac:spMk id="67" creationId="{C486D69F-72AB-47B8-A8B3-6622FF0D24BA}"/>
          </ac:spMkLst>
        </pc:spChg>
        <pc:spChg chg="del">
          <ac:chgData name="Sanders Wang" userId="089d73b8-785c-4012-b931-81c632b6c9c7" providerId="ADAL" clId="{040EDAAC-E745-4071-9C17-784A6FEC8541}" dt="2021-03-31T12:19:45.928" v="789" actId="478"/>
          <ac:spMkLst>
            <pc:docMk/>
            <pc:sldMk cId="1385339987" sldId="264"/>
            <ac:spMk id="71" creationId="{FE5D6E10-5CDB-46C4-A733-64FB9DEC839C}"/>
          </ac:spMkLst>
        </pc:spChg>
        <pc:spChg chg="del">
          <ac:chgData name="Sanders Wang" userId="089d73b8-785c-4012-b931-81c632b6c9c7" providerId="ADAL" clId="{040EDAAC-E745-4071-9C17-784A6FEC8541}" dt="2021-03-31T12:19:45.928" v="789" actId="478"/>
          <ac:spMkLst>
            <pc:docMk/>
            <pc:sldMk cId="1385339987" sldId="264"/>
            <ac:spMk id="84" creationId="{2A2CC632-47A5-4308-863F-F0A57CD2AFA5}"/>
          </ac:spMkLst>
        </pc:spChg>
        <pc:spChg chg="del">
          <ac:chgData name="Sanders Wang" userId="089d73b8-785c-4012-b931-81c632b6c9c7" providerId="ADAL" clId="{040EDAAC-E745-4071-9C17-784A6FEC8541}" dt="2021-03-31T12:19:45.928" v="789" actId="478"/>
          <ac:spMkLst>
            <pc:docMk/>
            <pc:sldMk cId="1385339987" sldId="264"/>
            <ac:spMk id="88" creationId="{629A8A50-12ED-4DC3-82E5-D5B06D28A70B}"/>
          </ac:spMkLst>
        </pc:spChg>
        <pc:spChg chg="del">
          <ac:chgData name="Sanders Wang" userId="089d73b8-785c-4012-b931-81c632b6c9c7" providerId="ADAL" clId="{040EDAAC-E745-4071-9C17-784A6FEC8541}" dt="2021-03-31T12:19:11.905" v="783" actId="478"/>
          <ac:spMkLst>
            <pc:docMk/>
            <pc:sldMk cId="1385339987" sldId="264"/>
            <ac:spMk id="90" creationId="{23762D8D-EBDE-4244-8644-A573B7A089F1}"/>
          </ac:spMkLst>
        </pc:spChg>
        <pc:spChg chg="del">
          <ac:chgData name="Sanders Wang" userId="089d73b8-785c-4012-b931-81c632b6c9c7" providerId="ADAL" clId="{040EDAAC-E745-4071-9C17-784A6FEC8541}" dt="2021-03-31T12:19:17.568" v="784" actId="478"/>
          <ac:spMkLst>
            <pc:docMk/>
            <pc:sldMk cId="1385339987" sldId="264"/>
            <ac:spMk id="92" creationId="{A729D4D4-182F-4ACE-A8D6-794DFE65A785}"/>
          </ac:spMkLst>
        </pc:spChg>
        <pc:spChg chg="del">
          <ac:chgData name="Sanders Wang" userId="089d73b8-785c-4012-b931-81c632b6c9c7" providerId="ADAL" clId="{040EDAAC-E745-4071-9C17-784A6FEC8541}" dt="2021-03-31T12:19:54.950" v="792" actId="478"/>
          <ac:spMkLst>
            <pc:docMk/>
            <pc:sldMk cId="1385339987" sldId="264"/>
            <ac:spMk id="96" creationId="{0F3ADC82-A0AF-44DC-A16A-2478C169E9BC}"/>
          </ac:spMkLst>
        </pc:spChg>
        <pc:spChg chg="del">
          <ac:chgData name="Sanders Wang" userId="089d73b8-785c-4012-b931-81c632b6c9c7" providerId="ADAL" clId="{040EDAAC-E745-4071-9C17-784A6FEC8541}" dt="2021-03-31T12:19:45.928" v="789" actId="478"/>
          <ac:spMkLst>
            <pc:docMk/>
            <pc:sldMk cId="1385339987" sldId="264"/>
            <ac:spMk id="103" creationId="{AD2F0D9B-76AF-4C1A-9D2D-1AD603E02B2E}"/>
          </ac:spMkLst>
        </pc:spChg>
        <pc:spChg chg="del">
          <ac:chgData name="Sanders Wang" userId="089d73b8-785c-4012-b931-81c632b6c9c7" providerId="ADAL" clId="{040EDAAC-E745-4071-9C17-784A6FEC8541}" dt="2021-03-31T12:19:45.928" v="789" actId="478"/>
          <ac:spMkLst>
            <pc:docMk/>
            <pc:sldMk cId="1385339987" sldId="264"/>
            <ac:spMk id="104" creationId="{D9AD05BE-9651-4F53-9E3D-337905F7C85A}"/>
          </ac:spMkLst>
        </pc:spChg>
        <pc:spChg chg="del">
          <ac:chgData name="Sanders Wang" userId="089d73b8-785c-4012-b931-81c632b6c9c7" providerId="ADAL" clId="{040EDAAC-E745-4071-9C17-784A6FEC8541}" dt="2021-03-31T12:19:45.928" v="789" actId="478"/>
          <ac:spMkLst>
            <pc:docMk/>
            <pc:sldMk cId="1385339987" sldId="264"/>
            <ac:spMk id="107" creationId="{7F3DE87C-7DF7-4147-96B6-1A4A5A6D50B3}"/>
          </ac:spMkLst>
        </pc:spChg>
        <pc:spChg chg="del">
          <ac:chgData name="Sanders Wang" userId="089d73b8-785c-4012-b931-81c632b6c9c7" providerId="ADAL" clId="{040EDAAC-E745-4071-9C17-784A6FEC8541}" dt="2021-03-31T12:19:45.928" v="789" actId="478"/>
          <ac:spMkLst>
            <pc:docMk/>
            <pc:sldMk cId="1385339987" sldId="264"/>
            <ac:spMk id="108" creationId="{7C0F963F-AE97-4F6D-B807-E00D4491BD5D}"/>
          </ac:spMkLst>
        </pc:spChg>
        <pc:spChg chg="add mod">
          <ac:chgData name="Sanders Wang" userId="089d73b8-785c-4012-b931-81c632b6c9c7" providerId="ADAL" clId="{040EDAAC-E745-4071-9C17-784A6FEC8541}" dt="2021-03-31T12:32:31.792" v="1029" actId="1076"/>
          <ac:spMkLst>
            <pc:docMk/>
            <pc:sldMk cId="1385339987" sldId="264"/>
            <ac:spMk id="120" creationId="{9C618CFD-BC5A-4770-A6D8-829F7D73CC0B}"/>
          </ac:spMkLst>
        </pc:spChg>
        <pc:spChg chg="add mod">
          <ac:chgData name="Sanders Wang" userId="089d73b8-785c-4012-b931-81c632b6c9c7" providerId="ADAL" clId="{040EDAAC-E745-4071-9C17-784A6FEC8541}" dt="2021-03-31T13:01:20.805" v="1128" actId="1076"/>
          <ac:spMkLst>
            <pc:docMk/>
            <pc:sldMk cId="1385339987" sldId="264"/>
            <ac:spMk id="124" creationId="{BAD5A89A-E70A-4D4E-A2CF-DA67CF097729}"/>
          </ac:spMkLst>
        </pc:spChg>
        <pc:spChg chg="add mod">
          <ac:chgData name="Sanders Wang" userId="089d73b8-785c-4012-b931-81c632b6c9c7" providerId="ADAL" clId="{040EDAAC-E745-4071-9C17-784A6FEC8541}" dt="2021-03-31T13:14:16.544" v="1191" actId="1076"/>
          <ac:spMkLst>
            <pc:docMk/>
            <pc:sldMk cId="1385339987" sldId="264"/>
            <ac:spMk id="127" creationId="{05B940FF-3967-4542-A88C-A745BBEB27A1}"/>
          </ac:spMkLst>
        </pc:spChg>
        <pc:spChg chg="mod">
          <ac:chgData name="Sanders Wang" userId="089d73b8-785c-4012-b931-81c632b6c9c7" providerId="ADAL" clId="{040EDAAC-E745-4071-9C17-784A6FEC8541}" dt="2021-03-31T13:16:56.517" v="1193"/>
          <ac:spMkLst>
            <pc:docMk/>
            <pc:sldMk cId="1385339987" sldId="264"/>
            <ac:spMk id="131" creationId="{0D75DB33-7E55-4046-8B78-2146272967CA}"/>
          </ac:spMkLst>
        </pc:spChg>
        <pc:spChg chg="del">
          <ac:chgData name="Sanders Wang" userId="089d73b8-785c-4012-b931-81c632b6c9c7" providerId="ADAL" clId="{040EDAAC-E745-4071-9C17-784A6FEC8541}" dt="2021-03-31T12:19:45.928" v="789" actId="478"/>
          <ac:spMkLst>
            <pc:docMk/>
            <pc:sldMk cId="1385339987" sldId="264"/>
            <ac:spMk id="138" creationId="{7788E96C-FA60-4CE1-8251-78AF0FDE233E}"/>
          </ac:spMkLst>
        </pc:spChg>
        <pc:spChg chg="del">
          <ac:chgData name="Sanders Wang" userId="089d73b8-785c-4012-b931-81c632b6c9c7" providerId="ADAL" clId="{040EDAAC-E745-4071-9C17-784A6FEC8541}" dt="2021-03-31T12:19:45.928" v="789" actId="478"/>
          <ac:spMkLst>
            <pc:docMk/>
            <pc:sldMk cId="1385339987" sldId="264"/>
            <ac:spMk id="139" creationId="{6EBC3684-1779-4B50-A0CC-3C32FA22577D}"/>
          </ac:spMkLst>
        </pc:spChg>
        <pc:spChg chg="del">
          <ac:chgData name="Sanders Wang" userId="089d73b8-785c-4012-b931-81c632b6c9c7" providerId="ADAL" clId="{040EDAAC-E745-4071-9C17-784A6FEC8541}" dt="2021-03-31T12:19:45.928" v="789" actId="478"/>
          <ac:spMkLst>
            <pc:docMk/>
            <pc:sldMk cId="1385339987" sldId="264"/>
            <ac:spMk id="140" creationId="{E35A1E75-214B-4404-860B-15ABD69458B8}"/>
          </ac:spMkLst>
        </pc:spChg>
        <pc:spChg chg="del">
          <ac:chgData name="Sanders Wang" userId="089d73b8-785c-4012-b931-81c632b6c9c7" providerId="ADAL" clId="{040EDAAC-E745-4071-9C17-784A6FEC8541}" dt="2021-03-31T12:19:45.928" v="789" actId="478"/>
          <ac:spMkLst>
            <pc:docMk/>
            <pc:sldMk cId="1385339987" sldId="264"/>
            <ac:spMk id="141" creationId="{89548AA6-8882-4F6B-A877-D014DF3AE704}"/>
          </ac:spMkLst>
        </pc:spChg>
        <pc:spChg chg="add mod">
          <ac:chgData name="Sanders Wang" userId="089d73b8-785c-4012-b931-81c632b6c9c7" providerId="ADAL" clId="{040EDAAC-E745-4071-9C17-784A6FEC8541}" dt="2021-03-31T13:12:07.231" v="1173" actId="1076"/>
          <ac:spMkLst>
            <pc:docMk/>
            <pc:sldMk cId="1385339987" sldId="264"/>
            <ac:spMk id="143" creationId="{70401D0F-CBF2-4A49-8D4C-65C0BE4B8B68}"/>
          </ac:spMkLst>
        </pc:spChg>
        <pc:spChg chg="add mod">
          <ac:chgData name="Sanders Wang" userId="089d73b8-785c-4012-b931-81c632b6c9c7" providerId="ADAL" clId="{040EDAAC-E745-4071-9C17-784A6FEC8541}" dt="2021-03-31T13:04:38.655" v="1148" actId="1076"/>
          <ac:spMkLst>
            <pc:docMk/>
            <pc:sldMk cId="1385339987" sldId="264"/>
            <ac:spMk id="147" creationId="{DBFF571B-95AE-421A-A2F2-BD7704A51641}"/>
          </ac:spMkLst>
        </pc:spChg>
        <pc:spChg chg="add mod">
          <ac:chgData name="Sanders Wang" userId="089d73b8-785c-4012-b931-81c632b6c9c7" providerId="ADAL" clId="{040EDAAC-E745-4071-9C17-784A6FEC8541}" dt="2021-03-31T13:13:35.185" v="1189"/>
          <ac:spMkLst>
            <pc:docMk/>
            <pc:sldMk cId="1385339987" sldId="264"/>
            <ac:spMk id="155" creationId="{E75FF8B0-2B3C-42EF-A5E4-652014C66AF4}"/>
          </ac:spMkLst>
        </pc:spChg>
        <pc:grpChg chg="del">
          <ac:chgData name="Sanders Wang" userId="089d73b8-785c-4012-b931-81c632b6c9c7" providerId="ADAL" clId="{040EDAAC-E745-4071-9C17-784A6FEC8541}" dt="2021-03-31T12:19:54.950" v="792" actId="478"/>
          <ac:grpSpMkLst>
            <pc:docMk/>
            <pc:sldMk cId="1385339987" sldId="264"/>
            <ac:grpSpMk id="36" creationId="{263503B1-D98A-4070-BFCC-323E4344F374}"/>
          </ac:grpSpMkLst>
        </pc:grpChg>
        <pc:grpChg chg="del">
          <ac:chgData name="Sanders Wang" userId="089d73b8-785c-4012-b931-81c632b6c9c7" providerId="ADAL" clId="{040EDAAC-E745-4071-9C17-784A6FEC8541}" dt="2021-03-31T12:19:45.928" v="789" actId="478"/>
          <ac:grpSpMkLst>
            <pc:docMk/>
            <pc:sldMk cId="1385339987" sldId="264"/>
            <ac:grpSpMk id="43" creationId="{7E459F38-CEEE-4724-BB6B-2E8B102C5043}"/>
          </ac:grpSpMkLst>
        </pc:grpChg>
        <pc:picChg chg="del">
          <ac:chgData name="Sanders Wang" userId="089d73b8-785c-4012-b931-81c632b6c9c7" providerId="ADAL" clId="{040EDAAC-E745-4071-9C17-784A6FEC8541}" dt="2021-03-31T12:19:11.905" v="783" actId="478"/>
          <ac:picMkLst>
            <pc:docMk/>
            <pc:sldMk cId="1385339987" sldId="264"/>
            <ac:picMk id="6" creationId="{036C5C0B-840A-44DF-8CA3-91023E22717A}"/>
          </ac:picMkLst>
        </pc:picChg>
        <pc:picChg chg="del">
          <ac:chgData name="Sanders Wang" userId="089d73b8-785c-4012-b931-81c632b6c9c7" providerId="ADAL" clId="{040EDAAC-E745-4071-9C17-784A6FEC8541}" dt="2021-03-31T12:19:11.905" v="783" actId="478"/>
          <ac:picMkLst>
            <pc:docMk/>
            <pc:sldMk cId="1385339987" sldId="264"/>
            <ac:picMk id="8" creationId="{2A8059F9-B59B-4D85-81D0-8BE5F934002E}"/>
          </ac:picMkLst>
        </pc:picChg>
        <pc:picChg chg="mod">
          <ac:chgData name="Sanders Wang" userId="089d73b8-785c-4012-b931-81c632b6c9c7" providerId="ADAL" clId="{040EDAAC-E745-4071-9C17-784A6FEC8541}" dt="2021-03-31T12:20:49.519" v="883" actId="1076"/>
          <ac:picMkLst>
            <pc:docMk/>
            <pc:sldMk cId="1385339987" sldId="264"/>
            <ac:picMk id="22" creationId="{57FC183C-3451-437E-AFD6-325BDF2CB257}"/>
          </ac:picMkLst>
        </pc:picChg>
        <pc:picChg chg="del">
          <ac:chgData name="Sanders Wang" userId="089d73b8-785c-4012-b931-81c632b6c9c7" providerId="ADAL" clId="{040EDAAC-E745-4071-9C17-784A6FEC8541}" dt="2021-03-31T12:19:45.928" v="789" actId="478"/>
          <ac:picMkLst>
            <pc:docMk/>
            <pc:sldMk cId="1385339987" sldId="264"/>
            <ac:picMk id="28" creationId="{A468C71A-CACF-4F39-8BC8-9DF2585697DB}"/>
          </ac:picMkLst>
        </pc:picChg>
        <pc:picChg chg="del">
          <ac:chgData name="Sanders Wang" userId="089d73b8-785c-4012-b931-81c632b6c9c7" providerId="ADAL" clId="{040EDAAC-E745-4071-9C17-784A6FEC8541}" dt="2021-03-31T12:19:11.905" v="783" actId="478"/>
          <ac:picMkLst>
            <pc:docMk/>
            <pc:sldMk cId="1385339987" sldId="264"/>
            <ac:picMk id="32" creationId="{BDCAA298-4648-4025-8361-D6E70E600C7E}"/>
          </ac:picMkLst>
        </pc:picChg>
        <pc:picChg chg="mod">
          <ac:chgData name="Sanders Wang" userId="089d73b8-785c-4012-b931-81c632b6c9c7" providerId="ADAL" clId="{040EDAAC-E745-4071-9C17-784A6FEC8541}" dt="2021-03-31T12:20:29.479" v="879" actId="1076"/>
          <ac:picMkLst>
            <pc:docMk/>
            <pc:sldMk cId="1385339987" sldId="264"/>
            <ac:picMk id="34" creationId="{A467C330-BA23-401D-8BC3-607A663CFDE3}"/>
          </ac:picMkLst>
        </pc:picChg>
        <pc:picChg chg="del">
          <ac:chgData name="Sanders Wang" userId="089d73b8-785c-4012-b931-81c632b6c9c7" providerId="ADAL" clId="{040EDAAC-E745-4071-9C17-784A6FEC8541}" dt="2021-03-31T12:19:11.905" v="783" actId="478"/>
          <ac:picMkLst>
            <pc:docMk/>
            <pc:sldMk cId="1385339987" sldId="264"/>
            <ac:picMk id="37" creationId="{8BF4FDE8-17F5-4315-A86F-BCAA5397BB00}"/>
          </ac:picMkLst>
        </pc:picChg>
        <pc:picChg chg="del">
          <ac:chgData name="Sanders Wang" userId="089d73b8-785c-4012-b931-81c632b6c9c7" providerId="ADAL" clId="{040EDAAC-E745-4071-9C17-784A6FEC8541}" dt="2021-03-31T12:19:11.905" v="783" actId="478"/>
          <ac:picMkLst>
            <pc:docMk/>
            <pc:sldMk cId="1385339987" sldId="264"/>
            <ac:picMk id="39" creationId="{045D313F-7209-4C86-93D3-EA355B767EDC}"/>
          </ac:picMkLst>
        </pc:picChg>
        <pc:picChg chg="del">
          <ac:chgData name="Sanders Wang" userId="089d73b8-785c-4012-b931-81c632b6c9c7" providerId="ADAL" clId="{040EDAAC-E745-4071-9C17-784A6FEC8541}" dt="2021-03-31T12:19:45.928" v="789" actId="478"/>
          <ac:picMkLst>
            <pc:docMk/>
            <pc:sldMk cId="1385339987" sldId="264"/>
            <ac:picMk id="45" creationId="{AC5A8BD8-5463-4AEF-96C9-3514D71BEE9C}"/>
          </ac:picMkLst>
        </pc:picChg>
        <pc:picChg chg="mod">
          <ac:chgData name="Sanders Wang" userId="089d73b8-785c-4012-b931-81c632b6c9c7" providerId="ADAL" clId="{040EDAAC-E745-4071-9C17-784A6FEC8541}" dt="2021-03-31T12:20:45.225" v="882" actId="1076"/>
          <ac:picMkLst>
            <pc:docMk/>
            <pc:sldMk cId="1385339987" sldId="264"/>
            <ac:picMk id="46" creationId="{6E227231-C679-40D4-948D-182F6CED4328}"/>
          </ac:picMkLst>
        </pc:picChg>
        <pc:picChg chg="del">
          <ac:chgData name="Sanders Wang" userId="089d73b8-785c-4012-b931-81c632b6c9c7" providerId="ADAL" clId="{040EDAAC-E745-4071-9C17-784A6FEC8541}" dt="2021-03-31T12:19:51.990" v="791" actId="478"/>
          <ac:picMkLst>
            <pc:docMk/>
            <pc:sldMk cId="1385339987" sldId="264"/>
            <ac:picMk id="48" creationId="{F27B78FB-3D71-40F5-B632-D16BCF6777D8}"/>
          </ac:picMkLst>
        </pc:picChg>
        <pc:picChg chg="del">
          <ac:chgData name="Sanders Wang" userId="089d73b8-785c-4012-b931-81c632b6c9c7" providerId="ADAL" clId="{040EDAAC-E745-4071-9C17-784A6FEC8541}" dt="2021-03-31T12:19:45.928" v="789" actId="478"/>
          <ac:picMkLst>
            <pc:docMk/>
            <pc:sldMk cId="1385339987" sldId="264"/>
            <ac:picMk id="63" creationId="{8F8DDA8B-E372-4804-B3B2-9FFA0F2ADD27}"/>
          </ac:picMkLst>
        </pc:picChg>
        <pc:picChg chg="del">
          <ac:chgData name="Sanders Wang" userId="089d73b8-785c-4012-b931-81c632b6c9c7" providerId="ADAL" clId="{040EDAAC-E745-4071-9C17-784A6FEC8541}" dt="2021-03-31T12:19:45.928" v="789" actId="478"/>
          <ac:picMkLst>
            <pc:docMk/>
            <pc:sldMk cId="1385339987" sldId="264"/>
            <ac:picMk id="65" creationId="{5EC253EB-7D49-443E-AB25-7EF50D132751}"/>
          </ac:picMkLst>
        </pc:picChg>
        <pc:picChg chg="mod">
          <ac:chgData name="Sanders Wang" userId="089d73b8-785c-4012-b931-81c632b6c9c7" providerId="ADAL" clId="{040EDAAC-E745-4071-9C17-784A6FEC8541}" dt="2021-03-31T12:20:19.467" v="878" actId="1037"/>
          <ac:picMkLst>
            <pc:docMk/>
            <pc:sldMk cId="1385339987" sldId="264"/>
            <ac:picMk id="69" creationId="{89A0027D-2251-40DE-BED8-E1A4953F2D49}"/>
          </ac:picMkLst>
        </pc:picChg>
        <pc:picChg chg="del">
          <ac:chgData name="Sanders Wang" userId="089d73b8-785c-4012-b931-81c632b6c9c7" providerId="ADAL" clId="{040EDAAC-E745-4071-9C17-784A6FEC8541}" dt="2021-03-31T12:19:45.928" v="789" actId="478"/>
          <ac:picMkLst>
            <pc:docMk/>
            <pc:sldMk cId="1385339987" sldId="264"/>
            <ac:picMk id="70" creationId="{5F9C0C34-822F-4A25-B4CA-F23E025BBC52}"/>
          </ac:picMkLst>
        </pc:picChg>
        <pc:picChg chg="del">
          <ac:chgData name="Sanders Wang" userId="089d73b8-785c-4012-b931-81c632b6c9c7" providerId="ADAL" clId="{040EDAAC-E745-4071-9C17-784A6FEC8541}" dt="2021-03-31T12:19:45.928" v="789" actId="478"/>
          <ac:picMkLst>
            <pc:docMk/>
            <pc:sldMk cId="1385339987" sldId="264"/>
            <ac:picMk id="72" creationId="{4E3CEE52-37D5-4A86-9EA8-685CC9F60F7F}"/>
          </ac:picMkLst>
        </pc:picChg>
        <pc:picChg chg="del">
          <ac:chgData name="Sanders Wang" userId="089d73b8-785c-4012-b931-81c632b6c9c7" providerId="ADAL" clId="{040EDAAC-E745-4071-9C17-784A6FEC8541}" dt="2021-03-31T12:19:45.928" v="789" actId="478"/>
          <ac:picMkLst>
            <pc:docMk/>
            <pc:sldMk cId="1385339987" sldId="264"/>
            <ac:picMk id="73" creationId="{B02E42BB-F58F-4933-8D9F-9C0554B061E0}"/>
          </ac:picMkLst>
        </pc:picChg>
        <pc:picChg chg="del">
          <ac:chgData name="Sanders Wang" userId="089d73b8-785c-4012-b931-81c632b6c9c7" providerId="ADAL" clId="{040EDAAC-E745-4071-9C17-784A6FEC8541}" dt="2021-03-31T12:19:45.928" v="789" actId="478"/>
          <ac:picMkLst>
            <pc:docMk/>
            <pc:sldMk cId="1385339987" sldId="264"/>
            <ac:picMk id="74" creationId="{60C96EF9-7DDB-4C40-ADDD-F96130C44013}"/>
          </ac:picMkLst>
        </pc:picChg>
        <pc:picChg chg="del">
          <ac:chgData name="Sanders Wang" userId="089d73b8-785c-4012-b931-81c632b6c9c7" providerId="ADAL" clId="{040EDAAC-E745-4071-9C17-784A6FEC8541}" dt="2021-03-31T12:19:45.928" v="789" actId="478"/>
          <ac:picMkLst>
            <pc:docMk/>
            <pc:sldMk cId="1385339987" sldId="264"/>
            <ac:picMk id="77" creationId="{D120BA69-DC6E-4E47-AD34-C44FC563A958}"/>
          </ac:picMkLst>
        </pc:picChg>
        <pc:picChg chg="del">
          <ac:chgData name="Sanders Wang" userId="089d73b8-785c-4012-b931-81c632b6c9c7" providerId="ADAL" clId="{040EDAAC-E745-4071-9C17-784A6FEC8541}" dt="2021-03-31T12:19:45.928" v="789" actId="478"/>
          <ac:picMkLst>
            <pc:docMk/>
            <pc:sldMk cId="1385339987" sldId="264"/>
            <ac:picMk id="82" creationId="{B6F45217-E5B6-4084-A1D2-258968826E98}"/>
          </ac:picMkLst>
        </pc:picChg>
        <pc:picChg chg="del">
          <ac:chgData name="Sanders Wang" userId="089d73b8-785c-4012-b931-81c632b6c9c7" providerId="ADAL" clId="{040EDAAC-E745-4071-9C17-784A6FEC8541}" dt="2021-03-31T12:19:45.928" v="789" actId="478"/>
          <ac:picMkLst>
            <pc:docMk/>
            <pc:sldMk cId="1385339987" sldId="264"/>
            <ac:picMk id="83" creationId="{75513874-6782-4A16-82CD-0171AE7B8BC6}"/>
          </ac:picMkLst>
        </pc:picChg>
        <pc:picChg chg="del">
          <ac:chgData name="Sanders Wang" userId="089d73b8-785c-4012-b931-81c632b6c9c7" providerId="ADAL" clId="{040EDAAC-E745-4071-9C17-784A6FEC8541}" dt="2021-03-31T12:19:45.928" v="789" actId="478"/>
          <ac:picMkLst>
            <pc:docMk/>
            <pc:sldMk cId="1385339987" sldId="264"/>
            <ac:picMk id="86" creationId="{FCC5C23E-B49A-49A0-90E6-E1E4E7ADA776}"/>
          </ac:picMkLst>
        </pc:picChg>
        <pc:picChg chg="del">
          <ac:chgData name="Sanders Wang" userId="089d73b8-785c-4012-b931-81c632b6c9c7" providerId="ADAL" clId="{040EDAAC-E745-4071-9C17-784A6FEC8541}" dt="2021-03-31T12:19:45.928" v="789" actId="478"/>
          <ac:picMkLst>
            <pc:docMk/>
            <pc:sldMk cId="1385339987" sldId="264"/>
            <ac:picMk id="94" creationId="{BFCE193E-94B0-47A1-AA35-5B7563167B54}"/>
          </ac:picMkLst>
        </pc:picChg>
        <pc:picChg chg="del">
          <ac:chgData name="Sanders Wang" userId="089d73b8-785c-4012-b931-81c632b6c9c7" providerId="ADAL" clId="{040EDAAC-E745-4071-9C17-784A6FEC8541}" dt="2021-03-31T12:19:11.905" v="783" actId="478"/>
          <ac:picMkLst>
            <pc:docMk/>
            <pc:sldMk cId="1385339987" sldId="264"/>
            <ac:picMk id="111" creationId="{41B3AF7F-73AC-4984-963A-4A1B4241DB41}"/>
          </ac:picMkLst>
        </pc:picChg>
        <pc:picChg chg="del">
          <ac:chgData name="Sanders Wang" userId="089d73b8-785c-4012-b931-81c632b6c9c7" providerId="ADAL" clId="{040EDAAC-E745-4071-9C17-784A6FEC8541}" dt="2021-03-31T12:19:45.928" v="789" actId="478"/>
          <ac:picMkLst>
            <pc:docMk/>
            <pc:sldMk cId="1385339987" sldId="264"/>
            <ac:picMk id="121" creationId="{4179B7C1-0EA8-4BE4-A9CB-5EC459C720FD}"/>
          </ac:picMkLst>
        </pc:picChg>
        <pc:picChg chg="add del mod">
          <ac:chgData name="Sanders Wang" userId="089d73b8-785c-4012-b931-81c632b6c9c7" providerId="ADAL" clId="{040EDAAC-E745-4071-9C17-784A6FEC8541}" dt="2021-03-31T13:10:11.833" v="1162" actId="478"/>
          <ac:picMkLst>
            <pc:docMk/>
            <pc:sldMk cId="1385339987" sldId="264"/>
            <ac:picMk id="130" creationId="{F3DFE7E4-D49A-4AE5-8261-DB78173987C9}"/>
          </ac:picMkLst>
        </pc:picChg>
        <pc:picChg chg="add mod">
          <ac:chgData name="Sanders Wang" userId="089d73b8-785c-4012-b931-81c632b6c9c7" providerId="ADAL" clId="{040EDAAC-E745-4071-9C17-784A6FEC8541}" dt="2021-03-31T13:11:33.651" v="1166" actId="1076"/>
          <ac:picMkLst>
            <pc:docMk/>
            <pc:sldMk cId="1385339987" sldId="264"/>
            <ac:picMk id="137" creationId="{7A0A63FF-B457-4FE3-B4CA-B2D8838D6EFD}"/>
          </ac:picMkLst>
        </pc:picChg>
        <pc:picChg chg="add mod">
          <ac:chgData name="Sanders Wang" userId="089d73b8-785c-4012-b931-81c632b6c9c7" providerId="ADAL" clId="{040EDAAC-E745-4071-9C17-784A6FEC8541}" dt="2021-03-31T12:23:18.889" v="924" actId="1076"/>
          <ac:picMkLst>
            <pc:docMk/>
            <pc:sldMk cId="1385339987" sldId="264"/>
            <ac:picMk id="3074" creationId="{86F2193C-40EE-4E1E-8E3E-C553A1D7189C}"/>
          </ac:picMkLst>
        </pc:picChg>
        <pc:picChg chg="add mod">
          <ac:chgData name="Sanders Wang" userId="089d73b8-785c-4012-b931-81c632b6c9c7" providerId="ADAL" clId="{040EDAAC-E745-4071-9C17-784A6FEC8541}" dt="2021-03-31T12:24:26.934" v="932" actId="1076"/>
          <ac:picMkLst>
            <pc:docMk/>
            <pc:sldMk cId="1385339987" sldId="264"/>
            <ac:picMk id="3076" creationId="{C96D405D-7C1C-42E7-B643-B2A9DA88A04E}"/>
          </ac:picMkLst>
        </pc:picChg>
        <pc:picChg chg="add mod">
          <ac:chgData name="Sanders Wang" userId="089d73b8-785c-4012-b931-81c632b6c9c7" providerId="ADAL" clId="{040EDAAC-E745-4071-9C17-784A6FEC8541}" dt="2021-03-31T12:29:56.526" v="1010" actId="1076"/>
          <ac:picMkLst>
            <pc:docMk/>
            <pc:sldMk cId="1385339987" sldId="264"/>
            <ac:picMk id="3078" creationId="{84D4DD42-7C25-47F2-8D0C-80ABFF189601}"/>
          </ac:picMkLst>
        </pc:picChg>
        <pc:picChg chg="add mod">
          <ac:chgData name="Sanders Wang" userId="089d73b8-785c-4012-b931-81c632b6c9c7" providerId="ADAL" clId="{040EDAAC-E745-4071-9C17-784A6FEC8541}" dt="2021-03-31T12:31:17.504" v="1015" actId="1076"/>
          <ac:picMkLst>
            <pc:docMk/>
            <pc:sldMk cId="1385339987" sldId="264"/>
            <ac:picMk id="3080" creationId="{53C4C54B-4850-4C58-97D0-15C1065C94C6}"/>
          </ac:picMkLst>
        </pc:picChg>
        <pc:picChg chg="add mod">
          <ac:chgData name="Sanders Wang" userId="089d73b8-785c-4012-b931-81c632b6c9c7" providerId="ADAL" clId="{040EDAAC-E745-4071-9C17-784A6FEC8541}" dt="2021-03-31T13:01:17.535" v="1127" actId="14100"/>
          <ac:picMkLst>
            <pc:docMk/>
            <pc:sldMk cId="1385339987" sldId="264"/>
            <ac:picMk id="3084" creationId="{1198AAB6-75E0-4435-80F9-6F8779657CC9}"/>
          </ac:picMkLst>
        </pc:picChg>
        <pc:picChg chg="add mod">
          <ac:chgData name="Sanders Wang" userId="089d73b8-785c-4012-b931-81c632b6c9c7" providerId="ADAL" clId="{040EDAAC-E745-4071-9C17-784A6FEC8541}" dt="2021-03-31T13:14:13.203" v="1190" actId="14100"/>
          <ac:picMkLst>
            <pc:docMk/>
            <pc:sldMk cId="1385339987" sldId="264"/>
            <ac:picMk id="3087" creationId="{E52F8A33-48D1-4802-BFAF-5DB02F81C775}"/>
          </ac:picMkLst>
        </pc:picChg>
        <pc:picChg chg="add mod">
          <ac:chgData name="Sanders Wang" userId="089d73b8-785c-4012-b931-81c632b6c9c7" providerId="ADAL" clId="{040EDAAC-E745-4071-9C17-784A6FEC8541}" dt="2021-03-31T13:11:57.845" v="1171" actId="14100"/>
          <ac:picMkLst>
            <pc:docMk/>
            <pc:sldMk cId="1385339987" sldId="264"/>
            <ac:picMk id="3089" creationId="{48FF0870-5644-4563-97DC-DCDF211050B7}"/>
          </ac:picMkLst>
        </pc:picChg>
        <pc:picChg chg="add mod">
          <ac:chgData name="Sanders Wang" userId="089d73b8-785c-4012-b931-81c632b6c9c7" providerId="ADAL" clId="{040EDAAC-E745-4071-9C17-784A6FEC8541}" dt="2021-03-31T13:02:41.203" v="1135" actId="1076"/>
          <ac:picMkLst>
            <pc:docMk/>
            <pc:sldMk cId="1385339987" sldId="264"/>
            <ac:picMk id="3091" creationId="{06B38F11-8F22-497D-BE49-5B25F9858516}"/>
          </ac:picMkLst>
        </pc:picChg>
        <pc:cxnChg chg="del">
          <ac:chgData name="Sanders Wang" userId="089d73b8-785c-4012-b931-81c632b6c9c7" providerId="ADAL" clId="{040EDAAC-E745-4071-9C17-784A6FEC8541}" dt="2021-03-31T12:19:11.905" v="783" actId="478"/>
          <ac:cxnSpMkLst>
            <pc:docMk/>
            <pc:sldMk cId="1385339987" sldId="264"/>
            <ac:cxnSpMk id="9" creationId="{F9CF734C-40AB-496B-B324-0004A7C619B7}"/>
          </ac:cxnSpMkLst>
        </pc:cxnChg>
        <pc:cxnChg chg="del">
          <ac:chgData name="Sanders Wang" userId="089d73b8-785c-4012-b931-81c632b6c9c7" providerId="ADAL" clId="{040EDAAC-E745-4071-9C17-784A6FEC8541}" dt="2021-03-31T12:19:11.905" v="783" actId="478"/>
          <ac:cxnSpMkLst>
            <pc:docMk/>
            <pc:sldMk cId="1385339987" sldId="264"/>
            <ac:cxnSpMk id="38" creationId="{6FFEA2E5-D199-43B2-ADDD-84F094DEFD91}"/>
          </ac:cxnSpMkLst>
        </pc:cxnChg>
        <pc:cxnChg chg="mod">
          <ac:chgData name="Sanders Wang" userId="089d73b8-785c-4012-b931-81c632b6c9c7" providerId="ADAL" clId="{040EDAAC-E745-4071-9C17-784A6FEC8541}" dt="2021-03-31T12:21:49.713" v="917" actId="14100"/>
          <ac:cxnSpMkLst>
            <pc:docMk/>
            <pc:sldMk cId="1385339987" sldId="264"/>
            <ac:cxnSpMk id="50" creationId="{9601D18C-A902-4AA7-B2BF-810AA63E6511}"/>
          </ac:cxnSpMkLst>
        </pc:cxnChg>
        <pc:cxnChg chg="del">
          <ac:chgData name="Sanders Wang" userId="089d73b8-785c-4012-b931-81c632b6c9c7" providerId="ADAL" clId="{040EDAAC-E745-4071-9C17-784A6FEC8541}" dt="2021-03-31T12:19:45.928" v="789" actId="478"/>
          <ac:cxnSpMkLst>
            <pc:docMk/>
            <pc:sldMk cId="1385339987" sldId="264"/>
            <ac:cxnSpMk id="53" creationId="{DE2DFD30-7C3A-4404-A88E-173CDD3464B9}"/>
          </ac:cxnSpMkLst>
        </pc:cxnChg>
        <pc:cxnChg chg="del">
          <ac:chgData name="Sanders Wang" userId="089d73b8-785c-4012-b931-81c632b6c9c7" providerId="ADAL" clId="{040EDAAC-E745-4071-9C17-784A6FEC8541}" dt="2021-03-31T12:19:45.928" v="789" actId="478"/>
          <ac:cxnSpMkLst>
            <pc:docMk/>
            <pc:sldMk cId="1385339987" sldId="264"/>
            <ac:cxnSpMk id="55" creationId="{B41037C6-B906-427C-8043-6C30CF39D619}"/>
          </ac:cxnSpMkLst>
        </pc:cxnChg>
        <pc:cxnChg chg="del">
          <ac:chgData name="Sanders Wang" userId="089d73b8-785c-4012-b931-81c632b6c9c7" providerId="ADAL" clId="{040EDAAC-E745-4071-9C17-784A6FEC8541}" dt="2021-03-31T12:19:45.928" v="789" actId="478"/>
          <ac:cxnSpMkLst>
            <pc:docMk/>
            <pc:sldMk cId="1385339987" sldId="264"/>
            <ac:cxnSpMk id="57" creationId="{5DC18291-7211-44FE-B258-4ABEC80AA0F0}"/>
          </ac:cxnSpMkLst>
        </pc:cxnChg>
        <pc:cxnChg chg="del">
          <ac:chgData name="Sanders Wang" userId="089d73b8-785c-4012-b931-81c632b6c9c7" providerId="ADAL" clId="{040EDAAC-E745-4071-9C17-784A6FEC8541}" dt="2021-03-31T12:19:45.928" v="789" actId="478"/>
          <ac:cxnSpMkLst>
            <pc:docMk/>
            <pc:sldMk cId="1385339987" sldId="264"/>
            <ac:cxnSpMk id="58" creationId="{8E50CD46-E1DF-4A15-B1E7-83BDA4D5FD5E}"/>
          </ac:cxnSpMkLst>
        </pc:cxnChg>
        <pc:cxnChg chg="del mod">
          <ac:chgData name="Sanders Wang" userId="089d73b8-785c-4012-b931-81c632b6c9c7" providerId="ADAL" clId="{040EDAAC-E745-4071-9C17-784A6FEC8541}" dt="2021-03-31T12:19:45.928" v="789" actId="478"/>
          <ac:cxnSpMkLst>
            <pc:docMk/>
            <pc:sldMk cId="1385339987" sldId="264"/>
            <ac:cxnSpMk id="75" creationId="{CEE91C90-7114-4E14-BA6F-E87A75750D8B}"/>
          </ac:cxnSpMkLst>
        </pc:cxnChg>
        <pc:cxnChg chg="del mod">
          <ac:chgData name="Sanders Wang" userId="089d73b8-785c-4012-b931-81c632b6c9c7" providerId="ADAL" clId="{040EDAAC-E745-4071-9C17-784A6FEC8541}" dt="2021-03-31T12:19:45.928" v="789" actId="478"/>
          <ac:cxnSpMkLst>
            <pc:docMk/>
            <pc:sldMk cId="1385339987" sldId="264"/>
            <ac:cxnSpMk id="76" creationId="{C9EE9128-171D-4A87-A2FD-55A7C615E1A0}"/>
          </ac:cxnSpMkLst>
        </pc:cxnChg>
        <pc:cxnChg chg="mod">
          <ac:chgData name="Sanders Wang" userId="089d73b8-785c-4012-b931-81c632b6c9c7" providerId="ADAL" clId="{040EDAAC-E745-4071-9C17-784A6FEC8541}" dt="2021-03-31T12:20:49.519" v="883" actId="1076"/>
          <ac:cxnSpMkLst>
            <pc:docMk/>
            <pc:sldMk cId="1385339987" sldId="264"/>
            <ac:cxnSpMk id="79" creationId="{DD82A52A-124A-47F7-B015-F35C1AAE42A1}"/>
          </ac:cxnSpMkLst>
        </pc:cxnChg>
        <pc:cxnChg chg="del mod">
          <ac:chgData name="Sanders Wang" userId="089d73b8-785c-4012-b931-81c632b6c9c7" providerId="ADAL" clId="{040EDAAC-E745-4071-9C17-784A6FEC8541}" dt="2021-03-31T12:19:45.928" v="789" actId="478"/>
          <ac:cxnSpMkLst>
            <pc:docMk/>
            <pc:sldMk cId="1385339987" sldId="264"/>
            <ac:cxnSpMk id="85" creationId="{F6CDA63D-0456-43FF-8BF4-BB3E003B49F7}"/>
          </ac:cxnSpMkLst>
        </pc:cxnChg>
        <pc:cxnChg chg="del">
          <ac:chgData name="Sanders Wang" userId="089d73b8-785c-4012-b931-81c632b6c9c7" providerId="ADAL" clId="{040EDAAC-E745-4071-9C17-784A6FEC8541}" dt="2021-03-31T12:19:45.928" v="789" actId="478"/>
          <ac:cxnSpMkLst>
            <pc:docMk/>
            <pc:sldMk cId="1385339987" sldId="264"/>
            <ac:cxnSpMk id="100" creationId="{1C1BF850-F971-4346-984F-A2802317677E}"/>
          </ac:cxnSpMkLst>
        </pc:cxnChg>
        <pc:cxnChg chg="del mod">
          <ac:chgData name="Sanders Wang" userId="089d73b8-785c-4012-b931-81c632b6c9c7" providerId="ADAL" clId="{040EDAAC-E745-4071-9C17-784A6FEC8541}" dt="2021-03-31T12:19:19.864" v="785" actId="478"/>
          <ac:cxnSpMkLst>
            <pc:docMk/>
            <pc:sldMk cId="1385339987" sldId="264"/>
            <ac:cxnSpMk id="110" creationId="{9E02ECF9-AAC0-4412-8022-2AA272D4AD58}"/>
          </ac:cxnSpMkLst>
        </pc:cxnChg>
        <pc:cxnChg chg="del mod">
          <ac:chgData name="Sanders Wang" userId="089d73b8-785c-4012-b931-81c632b6c9c7" providerId="ADAL" clId="{040EDAAC-E745-4071-9C17-784A6FEC8541}" dt="2021-03-31T13:12:41.739" v="1176" actId="478"/>
          <ac:cxnSpMkLst>
            <pc:docMk/>
            <pc:sldMk cId="1385339987" sldId="264"/>
            <ac:cxnSpMk id="112" creationId="{79E4949C-ECA3-4A08-8E88-9AEFC8A7F863}"/>
          </ac:cxnSpMkLst>
        </pc:cxnChg>
        <pc:cxnChg chg="add mod">
          <ac:chgData name="Sanders Wang" userId="089d73b8-785c-4012-b931-81c632b6c9c7" providerId="ADAL" clId="{040EDAAC-E745-4071-9C17-784A6FEC8541}" dt="2021-03-31T12:29:32.693" v="1003" actId="692"/>
          <ac:cxnSpMkLst>
            <pc:docMk/>
            <pc:sldMk cId="1385339987" sldId="264"/>
            <ac:cxnSpMk id="113" creationId="{54BDC95C-1CF2-405F-A072-EE7A63A72831}"/>
          </ac:cxnSpMkLst>
        </pc:cxnChg>
        <pc:cxnChg chg="add mod">
          <ac:chgData name="Sanders Wang" userId="089d73b8-785c-4012-b931-81c632b6c9c7" providerId="ADAL" clId="{040EDAAC-E745-4071-9C17-784A6FEC8541}" dt="2021-03-31T12:29:43.293" v="1006" actId="14100"/>
          <ac:cxnSpMkLst>
            <pc:docMk/>
            <pc:sldMk cId="1385339987" sldId="264"/>
            <ac:cxnSpMk id="114" creationId="{2060F5B2-A740-49AB-A7F2-BB4C4731E6D4}"/>
          </ac:cxnSpMkLst>
        </pc:cxnChg>
        <pc:cxnChg chg="del mod">
          <ac:chgData name="Sanders Wang" userId="089d73b8-785c-4012-b931-81c632b6c9c7" providerId="ADAL" clId="{040EDAAC-E745-4071-9C17-784A6FEC8541}" dt="2021-03-31T12:19:45.928" v="789" actId="478"/>
          <ac:cxnSpMkLst>
            <pc:docMk/>
            <pc:sldMk cId="1385339987" sldId="264"/>
            <ac:cxnSpMk id="115" creationId="{9B049884-BDE1-4196-BF9D-F86530BC5390}"/>
          </ac:cxnSpMkLst>
        </pc:cxnChg>
        <pc:cxnChg chg="add del mod">
          <ac:chgData name="Sanders Wang" userId="089d73b8-785c-4012-b931-81c632b6c9c7" providerId="ADAL" clId="{040EDAAC-E745-4071-9C17-784A6FEC8541}" dt="2021-03-31T13:08:48.154" v="1152" actId="478"/>
          <ac:cxnSpMkLst>
            <pc:docMk/>
            <pc:sldMk cId="1385339987" sldId="264"/>
            <ac:cxnSpMk id="116" creationId="{10A5E893-C109-468D-9D04-B67E6C995DD6}"/>
          </ac:cxnSpMkLst>
        </pc:cxnChg>
        <pc:cxnChg chg="del mod">
          <ac:chgData name="Sanders Wang" userId="089d73b8-785c-4012-b931-81c632b6c9c7" providerId="ADAL" clId="{040EDAAC-E745-4071-9C17-784A6FEC8541}" dt="2021-03-31T12:19:45.928" v="789" actId="478"/>
          <ac:cxnSpMkLst>
            <pc:docMk/>
            <pc:sldMk cId="1385339987" sldId="264"/>
            <ac:cxnSpMk id="126" creationId="{AED86C59-1F6C-461A-84A1-B732B4532285}"/>
          </ac:cxnSpMkLst>
        </pc:cxnChg>
        <pc:cxnChg chg="add mod">
          <ac:chgData name="Sanders Wang" userId="089d73b8-785c-4012-b931-81c632b6c9c7" providerId="ADAL" clId="{040EDAAC-E745-4071-9C17-784A6FEC8541}" dt="2021-03-31T13:01:17.535" v="1127" actId="14100"/>
          <ac:cxnSpMkLst>
            <pc:docMk/>
            <pc:sldMk cId="1385339987" sldId="264"/>
            <ac:cxnSpMk id="128" creationId="{1DBB38E8-A8AE-46E1-A210-2DCD531FB20B}"/>
          </ac:cxnSpMkLst>
        </pc:cxnChg>
        <pc:cxnChg chg="del mod">
          <ac:chgData name="Sanders Wang" userId="089d73b8-785c-4012-b931-81c632b6c9c7" providerId="ADAL" clId="{040EDAAC-E745-4071-9C17-784A6FEC8541}" dt="2021-03-31T12:19:45.928" v="789" actId="478"/>
          <ac:cxnSpMkLst>
            <pc:docMk/>
            <pc:sldMk cId="1385339987" sldId="264"/>
            <ac:cxnSpMk id="129" creationId="{B365BA29-CD7D-44AD-AD4B-5FD7E534FE3F}"/>
          </ac:cxnSpMkLst>
        </pc:cxnChg>
        <pc:cxnChg chg="del mod">
          <ac:chgData name="Sanders Wang" userId="089d73b8-785c-4012-b931-81c632b6c9c7" providerId="ADAL" clId="{040EDAAC-E745-4071-9C17-784A6FEC8541}" dt="2021-03-31T12:19:45.928" v="789" actId="478"/>
          <ac:cxnSpMkLst>
            <pc:docMk/>
            <pc:sldMk cId="1385339987" sldId="264"/>
            <ac:cxnSpMk id="132" creationId="{8D3DED9B-6F5A-48D7-879F-2B49EF4A19CA}"/>
          </ac:cxnSpMkLst>
        </pc:cxnChg>
        <pc:cxnChg chg="del mod">
          <ac:chgData name="Sanders Wang" userId="089d73b8-785c-4012-b931-81c632b6c9c7" providerId="ADAL" clId="{040EDAAC-E745-4071-9C17-784A6FEC8541}" dt="2021-03-31T12:19:45.928" v="789" actId="478"/>
          <ac:cxnSpMkLst>
            <pc:docMk/>
            <pc:sldMk cId="1385339987" sldId="264"/>
            <ac:cxnSpMk id="133" creationId="{C5A539A8-E7A8-4BDF-BDC5-BD5F1E5179EE}"/>
          </ac:cxnSpMkLst>
        </pc:cxnChg>
        <pc:cxnChg chg="add mod ord">
          <ac:chgData name="Sanders Wang" userId="089d73b8-785c-4012-b931-81c632b6c9c7" providerId="ADAL" clId="{040EDAAC-E745-4071-9C17-784A6FEC8541}" dt="2021-03-31T12:57:19.878" v="1074" actId="1076"/>
          <ac:cxnSpMkLst>
            <pc:docMk/>
            <pc:sldMk cId="1385339987" sldId="264"/>
            <ac:cxnSpMk id="134" creationId="{00163D7D-8509-4AB2-BFE4-4E95A1BE1118}"/>
          </ac:cxnSpMkLst>
        </pc:cxnChg>
        <pc:cxnChg chg="add mod ord">
          <ac:chgData name="Sanders Wang" userId="089d73b8-785c-4012-b931-81c632b6c9c7" providerId="ADAL" clId="{040EDAAC-E745-4071-9C17-784A6FEC8541}" dt="2021-03-31T13:14:13.203" v="1190" actId="14100"/>
          <ac:cxnSpMkLst>
            <pc:docMk/>
            <pc:sldMk cId="1385339987" sldId="264"/>
            <ac:cxnSpMk id="135" creationId="{62087B9B-E697-42AA-9633-1BF320E2A5E6}"/>
          </ac:cxnSpMkLst>
        </pc:cxnChg>
        <pc:cxnChg chg="add mod">
          <ac:chgData name="Sanders Wang" userId="089d73b8-785c-4012-b931-81c632b6c9c7" providerId="ADAL" clId="{040EDAAC-E745-4071-9C17-784A6FEC8541}" dt="2021-03-31T13:12:50.693" v="1178" actId="14100"/>
          <ac:cxnSpMkLst>
            <pc:docMk/>
            <pc:sldMk cId="1385339987" sldId="264"/>
            <ac:cxnSpMk id="142" creationId="{4B2F950D-E186-4693-B549-5BFB946020B4}"/>
          </ac:cxnSpMkLst>
        </pc:cxnChg>
      </pc:sldChg>
      <pc:sldChg chg="addSp delSp modSp add mod">
        <pc:chgData name="Sanders Wang" userId="089d73b8-785c-4012-b931-81c632b6c9c7" providerId="ADAL" clId="{040EDAAC-E745-4071-9C17-784A6FEC8541}" dt="2021-03-31T13:53:42.244" v="1435" actId="1076"/>
        <pc:sldMkLst>
          <pc:docMk/>
          <pc:sldMk cId="785981526" sldId="265"/>
        </pc:sldMkLst>
        <pc:spChg chg="del">
          <ac:chgData name="Sanders Wang" userId="089d73b8-785c-4012-b931-81c632b6c9c7" providerId="ADAL" clId="{040EDAAC-E745-4071-9C17-784A6FEC8541}" dt="2021-03-31T13:18:04.962" v="1203" actId="478"/>
          <ac:spMkLst>
            <pc:docMk/>
            <pc:sldMk cId="785981526" sldId="265"/>
            <ac:spMk id="2" creationId="{008B7A6D-4955-4C26-9F0A-EB0645CC1B47}"/>
          </ac:spMkLst>
        </pc:spChg>
        <pc:spChg chg="del">
          <ac:chgData name="Sanders Wang" userId="089d73b8-785c-4012-b931-81c632b6c9c7" providerId="ADAL" clId="{040EDAAC-E745-4071-9C17-784A6FEC8541}" dt="2021-03-31T13:18:04.962" v="1203" actId="478"/>
          <ac:spMkLst>
            <pc:docMk/>
            <pc:sldMk cId="785981526" sldId="265"/>
            <ac:spMk id="4" creationId="{6510007D-B7BA-4D1A-B148-36A2FE69931E}"/>
          </ac:spMkLst>
        </pc:spChg>
        <pc:spChg chg="del">
          <ac:chgData name="Sanders Wang" userId="089d73b8-785c-4012-b931-81c632b6c9c7" providerId="ADAL" clId="{040EDAAC-E745-4071-9C17-784A6FEC8541}" dt="2021-03-31T13:18:04.962" v="1203" actId="478"/>
          <ac:spMkLst>
            <pc:docMk/>
            <pc:sldMk cId="785981526" sldId="265"/>
            <ac:spMk id="5" creationId="{1AF6F55E-3FAE-43A5-8848-43F8E69401C3}"/>
          </ac:spMkLst>
        </pc:spChg>
        <pc:spChg chg="del">
          <ac:chgData name="Sanders Wang" userId="089d73b8-785c-4012-b931-81c632b6c9c7" providerId="ADAL" clId="{040EDAAC-E745-4071-9C17-784A6FEC8541}" dt="2021-03-31T13:18:04.962" v="1203" actId="478"/>
          <ac:spMkLst>
            <pc:docMk/>
            <pc:sldMk cId="785981526" sldId="265"/>
            <ac:spMk id="7" creationId="{BED776B9-82FF-4977-8C7D-7F4E1D49966E}"/>
          </ac:spMkLst>
        </pc:spChg>
        <pc:spChg chg="del">
          <ac:chgData name="Sanders Wang" userId="089d73b8-785c-4012-b931-81c632b6c9c7" providerId="ADAL" clId="{040EDAAC-E745-4071-9C17-784A6FEC8541}" dt="2021-03-31T13:18:04.962" v="1203" actId="478"/>
          <ac:spMkLst>
            <pc:docMk/>
            <pc:sldMk cId="785981526" sldId="265"/>
            <ac:spMk id="10" creationId="{33CAAD55-F625-495E-9E7A-08B99C398F0A}"/>
          </ac:spMkLst>
        </pc:spChg>
        <pc:spChg chg="del">
          <ac:chgData name="Sanders Wang" userId="089d73b8-785c-4012-b931-81c632b6c9c7" providerId="ADAL" clId="{040EDAAC-E745-4071-9C17-784A6FEC8541}" dt="2021-03-31T13:18:04.962" v="1203" actId="478"/>
          <ac:spMkLst>
            <pc:docMk/>
            <pc:sldMk cId="785981526" sldId="265"/>
            <ac:spMk id="13" creationId="{BA0CD1A5-A66A-4AB2-A383-70DB92EEAF93}"/>
          </ac:spMkLst>
        </pc:spChg>
        <pc:spChg chg="del">
          <ac:chgData name="Sanders Wang" userId="089d73b8-785c-4012-b931-81c632b6c9c7" providerId="ADAL" clId="{040EDAAC-E745-4071-9C17-784A6FEC8541}" dt="2021-03-31T13:18:10.618" v="1204" actId="478"/>
          <ac:spMkLst>
            <pc:docMk/>
            <pc:sldMk cId="785981526" sldId="265"/>
            <ac:spMk id="14" creationId="{E7CC76D4-3DF6-4191-9FA0-8212B9C6F9C1}"/>
          </ac:spMkLst>
        </pc:spChg>
        <pc:spChg chg="del">
          <ac:chgData name="Sanders Wang" userId="089d73b8-785c-4012-b931-81c632b6c9c7" providerId="ADAL" clId="{040EDAAC-E745-4071-9C17-784A6FEC8541}" dt="2021-03-31T13:18:16.469" v="1205" actId="478"/>
          <ac:spMkLst>
            <pc:docMk/>
            <pc:sldMk cId="785981526" sldId="265"/>
            <ac:spMk id="15" creationId="{E2F7B04F-C9E8-439B-B694-68E4A353DD57}"/>
          </ac:spMkLst>
        </pc:spChg>
        <pc:spChg chg="del">
          <ac:chgData name="Sanders Wang" userId="089d73b8-785c-4012-b931-81c632b6c9c7" providerId="ADAL" clId="{040EDAAC-E745-4071-9C17-784A6FEC8541}" dt="2021-03-31T13:18:16.469" v="1205" actId="478"/>
          <ac:spMkLst>
            <pc:docMk/>
            <pc:sldMk cId="785981526" sldId="265"/>
            <ac:spMk id="18" creationId="{F80B8121-3F63-4C06-AC6C-8E3DCC8946CC}"/>
          </ac:spMkLst>
        </pc:spChg>
        <pc:spChg chg="del">
          <ac:chgData name="Sanders Wang" userId="089d73b8-785c-4012-b931-81c632b6c9c7" providerId="ADAL" clId="{040EDAAC-E745-4071-9C17-784A6FEC8541}" dt="2021-03-31T13:18:16.469" v="1205" actId="478"/>
          <ac:spMkLst>
            <pc:docMk/>
            <pc:sldMk cId="785981526" sldId="265"/>
            <ac:spMk id="19" creationId="{F5DFA802-82DD-43E4-AA4C-3AB9A3A28011}"/>
          </ac:spMkLst>
        </pc:spChg>
        <pc:spChg chg="del">
          <ac:chgData name="Sanders Wang" userId="089d73b8-785c-4012-b931-81c632b6c9c7" providerId="ADAL" clId="{040EDAAC-E745-4071-9C17-784A6FEC8541}" dt="2021-03-31T13:18:16.469" v="1205" actId="478"/>
          <ac:spMkLst>
            <pc:docMk/>
            <pc:sldMk cId="785981526" sldId="265"/>
            <ac:spMk id="20" creationId="{90A73658-8769-4F72-BE10-9C801ED2C478}"/>
          </ac:spMkLst>
        </pc:spChg>
        <pc:spChg chg="del">
          <ac:chgData name="Sanders Wang" userId="089d73b8-785c-4012-b931-81c632b6c9c7" providerId="ADAL" clId="{040EDAAC-E745-4071-9C17-784A6FEC8541}" dt="2021-03-31T13:18:25.548" v="1207" actId="478"/>
          <ac:spMkLst>
            <pc:docMk/>
            <pc:sldMk cId="785981526" sldId="265"/>
            <ac:spMk id="23" creationId="{69514696-EB15-4BD2-90DA-8869EC4D5410}"/>
          </ac:spMkLst>
        </pc:spChg>
        <pc:spChg chg="add mod">
          <ac:chgData name="Sanders Wang" userId="089d73b8-785c-4012-b931-81c632b6c9c7" providerId="ADAL" clId="{040EDAAC-E745-4071-9C17-784A6FEC8541}" dt="2021-03-31T13:37:20.357" v="1357" actId="1076"/>
          <ac:spMkLst>
            <pc:docMk/>
            <pc:sldMk cId="785981526" sldId="265"/>
            <ac:spMk id="27" creationId="{34E3B579-ADF2-4C4E-8B61-BA4351BA573E}"/>
          </ac:spMkLst>
        </pc:spChg>
        <pc:spChg chg="del">
          <ac:chgData name="Sanders Wang" userId="089d73b8-785c-4012-b931-81c632b6c9c7" providerId="ADAL" clId="{040EDAAC-E745-4071-9C17-784A6FEC8541}" dt="2021-03-31T13:18:04.962" v="1203" actId="478"/>
          <ac:spMkLst>
            <pc:docMk/>
            <pc:sldMk cId="785981526" sldId="265"/>
            <ac:spMk id="40" creationId="{2195612E-9FC8-4795-AAF4-194954670333}"/>
          </ac:spMkLst>
        </pc:spChg>
        <pc:spChg chg="del">
          <ac:chgData name="Sanders Wang" userId="089d73b8-785c-4012-b931-81c632b6c9c7" providerId="ADAL" clId="{040EDAAC-E745-4071-9C17-784A6FEC8541}" dt="2021-03-31T13:18:04.962" v="1203" actId="478"/>
          <ac:spMkLst>
            <pc:docMk/>
            <pc:sldMk cId="785981526" sldId="265"/>
            <ac:spMk id="41" creationId="{C02AC4E8-71C7-4818-9E79-F58AE069469F}"/>
          </ac:spMkLst>
        </pc:spChg>
        <pc:spChg chg="del">
          <ac:chgData name="Sanders Wang" userId="089d73b8-785c-4012-b931-81c632b6c9c7" providerId="ADAL" clId="{040EDAAC-E745-4071-9C17-784A6FEC8541}" dt="2021-03-31T13:18:16.469" v="1205" actId="478"/>
          <ac:spMkLst>
            <pc:docMk/>
            <pc:sldMk cId="785981526" sldId="265"/>
            <ac:spMk id="42" creationId="{1D32F323-47F1-43A5-8458-E0BAE16C48F6}"/>
          </ac:spMkLst>
        </pc:spChg>
        <pc:spChg chg="del">
          <ac:chgData name="Sanders Wang" userId="089d73b8-785c-4012-b931-81c632b6c9c7" providerId="ADAL" clId="{040EDAAC-E745-4071-9C17-784A6FEC8541}" dt="2021-03-31T13:18:19.464" v="1206" actId="478"/>
          <ac:spMkLst>
            <pc:docMk/>
            <pc:sldMk cId="785981526" sldId="265"/>
            <ac:spMk id="49" creationId="{9D7CBC53-0F58-4095-BBB8-FC38F9BA18F6}"/>
          </ac:spMkLst>
        </pc:spChg>
        <pc:spChg chg="del">
          <ac:chgData name="Sanders Wang" userId="089d73b8-785c-4012-b931-81c632b6c9c7" providerId="ADAL" clId="{040EDAAC-E745-4071-9C17-784A6FEC8541}" dt="2021-03-31T13:18:25.548" v="1207" actId="478"/>
          <ac:spMkLst>
            <pc:docMk/>
            <pc:sldMk cId="785981526" sldId="265"/>
            <ac:spMk id="54" creationId="{93D58230-4B88-4E0F-845F-8EF9D8A7D0FF}"/>
          </ac:spMkLst>
        </pc:spChg>
        <pc:spChg chg="del">
          <ac:chgData name="Sanders Wang" userId="089d73b8-785c-4012-b931-81c632b6c9c7" providerId="ADAL" clId="{040EDAAC-E745-4071-9C17-784A6FEC8541}" dt="2021-03-31T13:18:25.548" v="1207" actId="478"/>
          <ac:spMkLst>
            <pc:docMk/>
            <pc:sldMk cId="785981526" sldId="265"/>
            <ac:spMk id="56" creationId="{3DF8D137-663B-4627-B54D-2EF505302DC8}"/>
          </ac:spMkLst>
        </pc:spChg>
        <pc:spChg chg="del">
          <ac:chgData name="Sanders Wang" userId="089d73b8-785c-4012-b931-81c632b6c9c7" providerId="ADAL" clId="{040EDAAC-E745-4071-9C17-784A6FEC8541}" dt="2021-03-31T13:18:25.548" v="1207" actId="478"/>
          <ac:spMkLst>
            <pc:docMk/>
            <pc:sldMk cId="785981526" sldId="265"/>
            <ac:spMk id="59" creationId="{EA866BB7-279B-4972-8038-D625BD388AC3}"/>
          </ac:spMkLst>
        </pc:spChg>
        <pc:spChg chg="del">
          <ac:chgData name="Sanders Wang" userId="089d73b8-785c-4012-b931-81c632b6c9c7" providerId="ADAL" clId="{040EDAAC-E745-4071-9C17-784A6FEC8541}" dt="2021-03-31T13:18:16.469" v="1205" actId="478"/>
          <ac:spMkLst>
            <pc:docMk/>
            <pc:sldMk cId="785981526" sldId="265"/>
            <ac:spMk id="60" creationId="{1A5DCF72-7B53-4B05-98B2-EED8961A45DB}"/>
          </ac:spMkLst>
        </pc:spChg>
        <pc:spChg chg="del">
          <ac:chgData name="Sanders Wang" userId="089d73b8-785c-4012-b931-81c632b6c9c7" providerId="ADAL" clId="{040EDAAC-E745-4071-9C17-784A6FEC8541}" dt="2021-03-31T13:18:16.469" v="1205" actId="478"/>
          <ac:spMkLst>
            <pc:docMk/>
            <pc:sldMk cId="785981526" sldId="265"/>
            <ac:spMk id="61" creationId="{524DC2CC-718D-4AE9-9EB8-3A5CCDFC5B55}"/>
          </ac:spMkLst>
        </pc:spChg>
        <pc:spChg chg="del">
          <ac:chgData name="Sanders Wang" userId="089d73b8-785c-4012-b931-81c632b6c9c7" providerId="ADAL" clId="{040EDAAC-E745-4071-9C17-784A6FEC8541}" dt="2021-03-31T13:23:32.862" v="1260" actId="478"/>
          <ac:spMkLst>
            <pc:docMk/>
            <pc:sldMk cId="785981526" sldId="265"/>
            <ac:spMk id="64" creationId="{A29F3165-C0FC-4786-8466-BAF3EE8B5E2E}"/>
          </ac:spMkLst>
        </pc:spChg>
        <pc:spChg chg="del">
          <ac:chgData name="Sanders Wang" userId="089d73b8-785c-4012-b931-81c632b6c9c7" providerId="ADAL" clId="{040EDAAC-E745-4071-9C17-784A6FEC8541}" dt="2021-03-31T13:18:16.469" v="1205" actId="478"/>
          <ac:spMkLst>
            <pc:docMk/>
            <pc:sldMk cId="785981526" sldId="265"/>
            <ac:spMk id="66" creationId="{72255499-814D-40CF-B6C6-14CFCF0FA47B}"/>
          </ac:spMkLst>
        </pc:spChg>
        <pc:spChg chg="mod">
          <ac:chgData name="Sanders Wang" userId="089d73b8-785c-4012-b931-81c632b6c9c7" providerId="ADAL" clId="{040EDAAC-E745-4071-9C17-784A6FEC8541}" dt="2021-03-31T13:21:09.522" v="1245" actId="14100"/>
          <ac:spMkLst>
            <pc:docMk/>
            <pc:sldMk cId="785981526" sldId="265"/>
            <ac:spMk id="67" creationId="{C486D69F-72AB-47B8-A8B3-6622FF0D24BA}"/>
          </ac:spMkLst>
        </pc:spChg>
        <pc:spChg chg="del">
          <ac:chgData name="Sanders Wang" userId="089d73b8-785c-4012-b931-81c632b6c9c7" providerId="ADAL" clId="{040EDAAC-E745-4071-9C17-784A6FEC8541}" dt="2021-03-31T13:18:43.061" v="1208" actId="478"/>
          <ac:spMkLst>
            <pc:docMk/>
            <pc:sldMk cId="785981526" sldId="265"/>
            <ac:spMk id="71" creationId="{FE5D6E10-5CDB-46C4-A733-64FB9DEC839C}"/>
          </ac:spMkLst>
        </pc:spChg>
        <pc:spChg chg="mod">
          <ac:chgData name="Sanders Wang" userId="089d73b8-785c-4012-b931-81c632b6c9c7" providerId="ADAL" clId="{040EDAAC-E745-4071-9C17-784A6FEC8541}" dt="2021-03-31T13:21:26.344" v="1248" actId="1076"/>
          <ac:spMkLst>
            <pc:docMk/>
            <pc:sldMk cId="785981526" sldId="265"/>
            <ac:spMk id="84" creationId="{2A2CC632-47A5-4308-863F-F0A57CD2AFA5}"/>
          </ac:spMkLst>
        </pc:spChg>
        <pc:spChg chg="del">
          <ac:chgData name="Sanders Wang" userId="089d73b8-785c-4012-b931-81c632b6c9c7" providerId="ADAL" clId="{040EDAAC-E745-4071-9C17-784A6FEC8541}" dt="2021-03-31T13:18:43.061" v="1208" actId="478"/>
          <ac:spMkLst>
            <pc:docMk/>
            <pc:sldMk cId="785981526" sldId="265"/>
            <ac:spMk id="88" creationId="{629A8A50-12ED-4DC3-82E5-D5B06D28A70B}"/>
          </ac:spMkLst>
        </pc:spChg>
        <pc:spChg chg="del">
          <ac:chgData name="Sanders Wang" userId="089d73b8-785c-4012-b931-81c632b6c9c7" providerId="ADAL" clId="{040EDAAC-E745-4071-9C17-784A6FEC8541}" dt="2021-03-31T13:18:04.962" v="1203" actId="478"/>
          <ac:spMkLst>
            <pc:docMk/>
            <pc:sldMk cId="785981526" sldId="265"/>
            <ac:spMk id="90" creationId="{23762D8D-EBDE-4244-8644-A573B7A089F1}"/>
          </ac:spMkLst>
        </pc:spChg>
        <pc:spChg chg="del">
          <ac:chgData name="Sanders Wang" userId="089d73b8-785c-4012-b931-81c632b6c9c7" providerId="ADAL" clId="{040EDAAC-E745-4071-9C17-784A6FEC8541}" dt="2021-03-31T13:18:04.962" v="1203" actId="478"/>
          <ac:spMkLst>
            <pc:docMk/>
            <pc:sldMk cId="785981526" sldId="265"/>
            <ac:spMk id="92" creationId="{A729D4D4-182F-4ACE-A8D6-794DFE65A785}"/>
          </ac:spMkLst>
        </pc:spChg>
        <pc:spChg chg="del">
          <ac:chgData name="Sanders Wang" userId="089d73b8-785c-4012-b931-81c632b6c9c7" providerId="ADAL" clId="{040EDAAC-E745-4071-9C17-784A6FEC8541}" dt="2021-03-31T13:23:32.862" v="1260" actId="478"/>
          <ac:spMkLst>
            <pc:docMk/>
            <pc:sldMk cId="785981526" sldId="265"/>
            <ac:spMk id="96" creationId="{0F3ADC82-A0AF-44DC-A16A-2478C169E9BC}"/>
          </ac:spMkLst>
        </pc:spChg>
        <pc:spChg chg="del">
          <ac:chgData name="Sanders Wang" userId="089d73b8-785c-4012-b931-81c632b6c9c7" providerId="ADAL" clId="{040EDAAC-E745-4071-9C17-784A6FEC8541}" dt="2021-03-31T13:23:32.862" v="1260" actId="478"/>
          <ac:spMkLst>
            <pc:docMk/>
            <pc:sldMk cId="785981526" sldId="265"/>
            <ac:spMk id="103" creationId="{AD2F0D9B-76AF-4C1A-9D2D-1AD603E02B2E}"/>
          </ac:spMkLst>
        </pc:spChg>
        <pc:spChg chg="mod">
          <ac:chgData name="Sanders Wang" userId="089d73b8-785c-4012-b931-81c632b6c9c7" providerId="ADAL" clId="{040EDAAC-E745-4071-9C17-784A6FEC8541}" dt="2021-03-31T13:21:49.876" v="1253" actId="1076"/>
          <ac:spMkLst>
            <pc:docMk/>
            <pc:sldMk cId="785981526" sldId="265"/>
            <ac:spMk id="104" creationId="{D9AD05BE-9651-4F53-9E3D-337905F7C85A}"/>
          </ac:spMkLst>
        </pc:spChg>
        <pc:spChg chg="del">
          <ac:chgData name="Sanders Wang" userId="089d73b8-785c-4012-b931-81c632b6c9c7" providerId="ADAL" clId="{040EDAAC-E745-4071-9C17-784A6FEC8541}" dt="2021-03-31T13:18:25.548" v="1207" actId="478"/>
          <ac:spMkLst>
            <pc:docMk/>
            <pc:sldMk cId="785981526" sldId="265"/>
            <ac:spMk id="107" creationId="{7F3DE87C-7DF7-4147-96B6-1A4A5A6D50B3}"/>
          </ac:spMkLst>
        </pc:spChg>
        <pc:spChg chg="del">
          <ac:chgData name="Sanders Wang" userId="089d73b8-785c-4012-b931-81c632b6c9c7" providerId="ADAL" clId="{040EDAAC-E745-4071-9C17-784A6FEC8541}" dt="2021-03-31T13:18:25.548" v="1207" actId="478"/>
          <ac:spMkLst>
            <pc:docMk/>
            <pc:sldMk cId="785981526" sldId="265"/>
            <ac:spMk id="108" creationId="{7C0F963F-AE97-4F6D-B807-E00D4491BD5D}"/>
          </ac:spMkLst>
        </pc:spChg>
        <pc:spChg chg="add mod">
          <ac:chgData name="Sanders Wang" userId="089d73b8-785c-4012-b931-81c632b6c9c7" providerId="ADAL" clId="{040EDAAC-E745-4071-9C17-784A6FEC8541}" dt="2021-03-31T13:35:45.307" v="1330" actId="20577"/>
          <ac:spMkLst>
            <pc:docMk/>
            <pc:sldMk cId="785981526" sldId="265"/>
            <ac:spMk id="113" creationId="{6BF278D3-B251-4353-B1EB-42E9757E0348}"/>
          </ac:spMkLst>
        </pc:spChg>
        <pc:spChg chg="mod">
          <ac:chgData name="Sanders Wang" userId="089d73b8-785c-4012-b931-81c632b6c9c7" providerId="ADAL" clId="{040EDAAC-E745-4071-9C17-784A6FEC8541}" dt="2021-03-31T13:19:01.296" v="1211" actId="571"/>
          <ac:spMkLst>
            <pc:docMk/>
            <pc:sldMk cId="785981526" sldId="265"/>
            <ac:spMk id="116" creationId="{BFD0C910-20D1-43F9-A508-CAA71DD89FA5}"/>
          </ac:spMkLst>
        </pc:spChg>
        <pc:spChg chg="mod">
          <ac:chgData name="Sanders Wang" userId="089d73b8-785c-4012-b931-81c632b6c9c7" providerId="ADAL" clId="{040EDAAC-E745-4071-9C17-784A6FEC8541}" dt="2021-03-31T13:19:01.296" v="1211" actId="571"/>
          <ac:spMkLst>
            <pc:docMk/>
            <pc:sldMk cId="785981526" sldId="265"/>
            <ac:spMk id="117" creationId="{7076BFEF-7659-4990-B09B-A8AA28D4506F}"/>
          </ac:spMkLst>
        </pc:spChg>
        <pc:spChg chg="mod">
          <ac:chgData name="Sanders Wang" userId="089d73b8-785c-4012-b931-81c632b6c9c7" providerId="ADAL" clId="{040EDAAC-E745-4071-9C17-784A6FEC8541}" dt="2021-03-31T13:19:01.296" v="1211" actId="571"/>
          <ac:spMkLst>
            <pc:docMk/>
            <pc:sldMk cId="785981526" sldId="265"/>
            <ac:spMk id="118" creationId="{50746262-8043-404B-9D1D-7F80C09CB4AA}"/>
          </ac:spMkLst>
        </pc:spChg>
        <pc:spChg chg="add mod">
          <ac:chgData name="Sanders Wang" userId="089d73b8-785c-4012-b931-81c632b6c9c7" providerId="ADAL" clId="{040EDAAC-E745-4071-9C17-784A6FEC8541}" dt="2021-03-31T13:36:01.581" v="1348" actId="20577"/>
          <ac:spMkLst>
            <pc:docMk/>
            <pc:sldMk cId="785981526" sldId="265"/>
            <ac:spMk id="119" creationId="{3BFCC92A-054D-462A-B721-F73F521A812F}"/>
          </ac:spMkLst>
        </pc:spChg>
        <pc:spChg chg="mod">
          <ac:chgData name="Sanders Wang" userId="089d73b8-785c-4012-b931-81c632b6c9c7" providerId="ADAL" clId="{040EDAAC-E745-4071-9C17-784A6FEC8541}" dt="2021-03-31T13:19:17.518" v="1213" actId="571"/>
          <ac:spMkLst>
            <pc:docMk/>
            <pc:sldMk cId="785981526" sldId="265"/>
            <ac:spMk id="122" creationId="{7D0EC582-FC1F-4260-A097-7B83D9E042AD}"/>
          </ac:spMkLst>
        </pc:spChg>
        <pc:spChg chg="mod">
          <ac:chgData name="Sanders Wang" userId="089d73b8-785c-4012-b931-81c632b6c9c7" providerId="ADAL" clId="{040EDAAC-E745-4071-9C17-784A6FEC8541}" dt="2021-03-31T13:19:17.518" v="1213" actId="571"/>
          <ac:spMkLst>
            <pc:docMk/>
            <pc:sldMk cId="785981526" sldId="265"/>
            <ac:spMk id="123" creationId="{716A739C-EF38-40D2-987E-4E2AEB1B69EF}"/>
          </ac:spMkLst>
        </pc:spChg>
        <pc:spChg chg="mod">
          <ac:chgData name="Sanders Wang" userId="089d73b8-785c-4012-b931-81c632b6c9c7" providerId="ADAL" clId="{040EDAAC-E745-4071-9C17-784A6FEC8541}" dt="2021-03-31T13:19:17.518" v="1213" actId="571"/>
          <ac:spMkLst>
            <pc:docMk/>
            <pc:sldMk cId="785981526" sldId="265"/>
            <ac:spMk id="124" creationId="{3C363B1C-AD0F-4037-9DA6-841D900DB44D}"/>
          </ac:spMkLst>
        </pc:spChg>
        <pc:spChg chg="mod">
          <ac:chgData name="Sanders Wang" userId="089d73b8-785c-4012-b931-81c632b6c9c7" providerId="ADAL" clId="{040EDAAC-E745-4071-9C17-784A6FEC8541}" dt="2021-03-31T13:19:17.518" v="1213" actId="571"/>
          <ac:spMkLst>
            <pc:docMk/>
            <pc:sldMk cId="785981526" sldId="265"/>
            <ac:spMk id="125" creationId="{A041F434-7FBB-4A0C-BB44-F354192B6615}"/>
          </ac:spMkLst>
        </pc:spChg>
        <pc:spChg chg="mod">
          <ac:chgData name="Sanders Wang" userId="089d73b8-785c-4012-b931-81c632b6c9c7" providerId="ADAL" clId="{040EDAAC-E745-4071-9C17-784A6FEC8541}" dt="2021-03-31T13:19:17.518" v="1213" actId="571"/>
          <ac:spMkLst>
            <pc:docMk/>
            <pc:sldMk cId="785981526" sldId="265"/>
            <ac:spMk id="127" creationId="{7EF0FE5F-1C03-4D1E-B3D1-199CC4E7954A}"/>
          </ac:spMkLst>
        </pc:spChg>
        <pc:spChg chg="mod">
          <ac:chgData name="Sanders Wang" userId="089d73b8-785c-4012-b931-81c632b6c9c7" providerId="ADAL" clId="{040EDAAC-E745-4071-9C17-784A6FEC8541}" dt="2021-03-31T13:19:17.518" v="1213" actId="571"/>
          <ac:spMkLst>
            <pc:docMk/>
            <pc:sldMk cId="785981526" sldId="265"/>
            <ac:spMk id="128" creationId="{0ECE4F4F-16FE-4715-B8E1-6874C0FCC3C5}"/>
          </ac:spMkLst>
        </pc:spChg>
        <pc:spChg chg="mod">
          <ac:chgData name="Sanders Wang" userId="089d73b8-785c-4012-b931-81c632b6c9c7" providerId="ADAL" clId="{040EDAAC-E745-4071-9C17-784A6FEC8541}" dt="2021-03-31T13:19:17.518" v="1213" actId="571"/>
          <ac:spMkLst>
            <pc:docMk/>
            <pc:sldMk cId="785981526" sldId="265"/>
            <ac:spMk id="130" creationId="{697051CC-A013-481A-B748-737AF455F1D3}"/>
          </ac:spMkLst>
        </pc:spChg>
        <pc:spChg chg="mod">
          <ac:chgData name="Sanders Wang" userId="089d73b8-785c-4012-b931-81c632b6c9c7" providerId="ADAL" clId="{040EDAAC-E745-4071-9C17-784A6FEC8541}" dt="2021-03-31T13:17:54.565" v="1202"/>
          <ac:spMkLst>
            <pc:docMk/>
            <pc:sldMk cId="785981526" sldId="265"/>
            <ac:spMk id="131" creationId="{0D75DB33-7E55-4046-8B78-2146272967CA}"/>
          </ac:spMkLst>
        </pc:spChg>
        <pc:spChg chg="add mod">
          <ac:chgData name="Sanders Wang" userId="089d73b8-785c-4012-b931-81c632b6c9c7" providerId="ADAL" clId="{040EDAAC-E745-4071-9C17-784A6FEC8541}" dt="2021-03-31T13:43:08.197" v="1413" actId="114"/>
          <ac:spMkLst>
            <pc:docMk/>
            <pc:sldMk cId="785981526" sldId="265"/>
            <ac:spMk id="134" creationId="{CBE72EDB-AAE2-437D-9E8D-FFB6921304E8}"/>
          </ac:spMkLst>
        </pc:spChg>
        <pc:spChg chg="add mod">
          <ac:chgData name="Sanders Wang" userId="089d73b8-785c-4012-b931-81c632b6c9c7" providerId="ADAL" clId="{040EDAAC-E745-4071-9C17-784A6FEC8541}" dt="2021-03-31T13:53:42.244" v="1435" actId="1076"/>
          <ac:spMkLst>
            <pc:docMk/>
            <pc:sldMk cId="785981526" sldId="265"/>
            <ac:spMk id="135" creationId="{3EFE893B-C825-4940-AEAA-F47741DAF7CE}"/>
          </ac:spMkLst>
        </pc:spChg>
        <pc:spChg chg="mod">
          <ac:chgData name="Sanders Wang" userId="089d73b8-785c-4012-b931-81c632b6c9c7" providerId="ADAL" clId="{040EDAAC-E745-4071-9C17-784A6FEC8541}" dt="2021-03-31T13:40:03.856" v="1387" actId="571"/>
          <ac:spMkLst>
            <pc:docMk/>
            <pc:sldMk cId="785981526" sldId="265"/>
            <ac:spMk id="137" creationId="{84EB0005-D69A-447F-87C3-0A770F3E54DA}"/>
          </ac:spMkLst>
        </pc:spChg>
        <pc:spChg chg="del">
          <ac:chgData name="Sanders Wang" userId="089d73b8-785c-4012-b931-81c632b6c9c7" providerId="ADAL" clId="{040EDAAC-E745-4071-9C17-784A6FEC8541}" dt="2021-03-31T13:18:25.548" v="1207" actId="478"/>
          <ac:spMkLst>
            <pc:docMk/>
            <pc:sldMk cId="785981526" sldId="265"/>
            <ac:spMk id="138" creationId="{7788E96C-FA60-4CE1-8251-78AF0FDE233E}"/>
          </ac:spMkLst>
        </pc:spChg>
        <pc:spChg chg="del">
          <ac:chgData name="Sanders Wang" userId="089d73b8-785c-4012-b931-81c632b6c9c7" providerId="ADAL" clId="{040EDAAC-E745-4071-9C17-784A6FEC8541}" dt="2021-03-31T13:18:25.548" v="1207" actId="478"/>
          <ac:spMkLst>
            <pc:docMk/>
            <pc:sldMk cId="785981526" sldId="265"/>
            <ac:spMk id="139" creationId="{6EBC3684-1779-4B50-A0CC-3C32FA22577D}"/>
          </ac:spMkLst>
        </pc:spChg>
        <pc:spChg chg="del">
          <ac:chgData name="Sanders Wang" userId="089d73b8-785c-4012-b931-81c632b6c9c7" providerId="ADAL" clId="{040EDAAC-E745-4071-9C17-784A6FEC8541}" dt="2021-03-31T13:18:25.548" v="1207" actId="478"/>
          <ac:spMkLst>
            <pc:docMk/>
            <pc:sldMk cId="785981526" sldId="265"/>
            <ac:spMk id="140" creationId="{E35A1E75-214B-4404-860B-15ABD69458B8}"/>
          </ac:spMkLst>
        </pc:spChg>
        <pc:spChg chg="del">
          <ac:chgData name="Sanders Wang" userId="089d73b8-785c-4012-b931-81c632b6c9c7" providerId="ADAL" clId="{040EDAAC-E745-4071-9C17-784A6FEC8541}" dt="2021-03-31T13:18:25.548" v="1207" actId="478"/>
          <ac:spMkLst>
            <pc:docMk/>
            <pc:sldMk cId="785981526" sldId="265"/>
            <ac:spMk id="141" creationId="{89548AA6-8882-4F6B-A877-D014DF3AE704}"/>
          </ac:spMkLst>
        </pc:spChg>
        <pc:spChg chg="mod">
          <ac:chgData name="Sanders Wang" userId="089d73b8-785c-4012-b931-81c632b6c9c7" providerId="ADAL" clId="{040EDAAC-E745-4071-9C17-784A6FEC8541}" dt="2021-03-31T13:40:03.856" v="1387" actId="571"/>
          <ac:spMkLst>
            <pc:docMk/>
            <pc:sldMk cId="785981526" sldId="265"/>
            <ac:spMk id="142" creationId="{751767D9-D292-4A91-A3A6-7CC9D190735B}"/>
          </ac:spMkLst>
        </pc:spChg>
        <pc:spChg chg="mod">
          <ac:chgData name="Sanders Wang" userId="089d73b8-785c-4012-b931-81c632b6c9c7" providerId="ADAL" clId="{040EDAAC-E745-4071-9C17-784A6FEC8541}" dt="2021-03-31T13:40:03.856" v="1387" actId="571"/>
          <ac:spMkLst>
            <pc:docMk/>
            <pc:sldMk cId="785981526" sldId="265"/>
            <ac:spMk id="143" creationId="{0BB8E8F3-44B0-4F67-A40A-BEF12314A07F}"/>
          </ac:spMkLst>
        </pc:spChg>
        <pc:spChg chg="mod">
          <ac:chgData name="Sanders Wang" userId="089d73b8-785c-4012-b931-81c632b6c9c7" providerId="ADAL" clId="{040EDAAC-E745-4071-9C17-784A6FEC8541}" dt="2021-03-31T13:40:03.856" v="1387" actId="571"/>
          <ac:spMkLst>
            <pc:docMk/>
            <pc:sldMk cId="785981526" sldId="265"/>
            <ac:spMk id="144" creationId="{6E4A5B66-758D-421A-AA50-C103689EC1AB}"/>
          </ac:spMkLst>
        </pc:spChg>
        <pc:spChg chg="mod">
          <ac:chgData name="Sanders Wang" userId="089d73b8-785c-4012-b931-81c632b6c9c7" providerId="ADAL" clId="{040EDAAC-E745-4071-9C17-784A6FEC8541}" dt="2021-03-31T13:40:03.856" v="1387" actId="571"/>
          <ac:spMkLst>
            <pc:docMk/>
            <pc:sldMk cId="785981526" sldId="265"/>
            <ac:spMk id="145" creationId="{A24EFCD6-FD37-45C6-9691-D4300146AF80}"/>
          </ac:spMkLst>
        </pc:spChg>
        <pc:spChg chg="mod">
          <ac:chgData name="Sanders Wang" userId="089d73b8-785c-4012-b931-81c632b6c9c7" providerId="ADAL" clId="{040EDAAC-E745-4071-9C17-784A6FEC8541}" dt="2021-03-31T13:40:03.856" v="1387" actId="571"/>
          <ac:spMkLst>
            <pc:docMk/>
            <pc:sldMk cId="785981526" sldId="265"/>
            <ac:spMk id="146" creationId="{2C5898CB-034E-4F87-9BD0-8DA02343A6B4}"/>
          </ac:spMkLst>
        </pc:spChg>
        <pc:spChg chg="mod">
          <ac:chgData name="Sanders Wang" userId="089d73b8-785c-4012-b931-81c632b6c9c7" providerId="ADAL" clId="{040EDAAC-E745-4071-9C17-784A6FEC8541}" dt="2021-03-31T13:40:03.856" v="1387" actId="571"/>
          <ac:spMkLst>
            <pc:docMk/>
            <pc:sldMk cId="785981526" sldId="265"/>
            <ac:spMk id="147" creationId="{263D6CB6-BECF-4D4F-B3A0-CCFA3C1206D6}"/>
          </ac:spMkLst>
        </pc:spChg>
        <pc:spChg chg="mod">
          <ac:chgData name="Sanders Wang" userId="089d73b8-785c-4012-b931-81c632b6c9c7" providerId="ADAL" clId="{040EDAAC-E745-4071-9C17-784A6FEC8541}" dt="2021-03-31T13:43:03.210" v="1411" actId="571"/>
          <ac:spMkLst>
            <pc:docMk/>
            <pc:sldMk cId="785981526" sldId="265"/>
            <ac:spMk id="149" creationId="{2BCF1069-DB07-42DA-B0DB-4EE94152F48B}"/>
          </ac:spMkLst>
        </pc:spChg>
        <pc:spChg chg="mod">
          <ac:chgData name="Sanders Wang" userId="089d73b8-785c-4012-b931-81c632b6c9c7" providerId="ADAL" clId="{040EDAAC-E745-4071-9C17-784A6FEC8541}" dt="2021-03-31T13:43:03.210" v="1411" actId="571"/>
          <ac:spMkLst>
            <pc:docMk/>
            <pc:sldMk cId="785981526" sldId="265"/>
            <ac:spMk id="150" creationId="{675CAFDB-E8F3-4B0C-9D47-36EE4C08E541}"/>
          </ac:spMkLst>
        </pc:spChg>
        <pc:spChg chg="mod">
          <ac:chgData name="Sanders Wang" userId="089d73b8-785c-4012-b931-81c632b6c9c7" providerId="ADAL" clId="{040EDAAC-E745-4071-9C17-784A6FEC8541}" dt="2021-03-31T13:43:03.210" v="1411" actId="571"/>
          <ac:spMkLst>
            <pc:docMk/>
            <pc:sldMk cId="785981526" sldId="265"/>
            <ac:spMk id="151" creationId="{EAB31123-1F0D-4AA9-AD51-EA8D25A376F3}"/>
          </ac:spMkLst>
        </pc:spChg>
        <pc:spChg chg="add mod">
          <ac:chgData name="Sanders Wang" userId="089d73b8-785c-4012-b931-81c632b6c9c7" providerId="ADAL" clId="{040EDAAC-E745-4071-9C17-784A6FEC8541}" dt="2021-03-31T13:43:47.680" v="1424" actId="1076"/>
          <ac:spMkLst>
            <pc:docMk/>
            <pc:sldMk cId="785981526" sldId="265"/>
            <ac:spMk id="152" creationId="{1105B188-CDCD-4EF0-8E02-C7CBDA169427}"/>
          </ac:spMkLst>
        </pc:spChg>
        <pc:grpChg chg="del">
          <ac:chgData name="Sanders Wang" userId="089d73b8-785c-4012-b931-81c632b6c9c7" providerId="ADAL" clId="{040EDAAC-E745-4071-9C17-784A6FEC8541}" dt="2021-03-31T13:23:32.862" v="1260" actId="478"/>
          <ac:grpSpMkLst>
            <pc:docMk/>
            <pc:sldMk cId="785981526" sldId="265"/>
            <ac:grpSpMk id="36" creationId="{263503B1-D98A-4070-BFCC-323E4344F374}"/>
          </ac:grpSpMkLst>
        </pc:grpChg>
        <pc:grpChg chg="del">
          <ac:chgData name="Sanders Wang" userId="089d73b8-785c-4012-b931-81c632b6c9c7" providerId="ADAL" clId="{040EDAAC-E745-4071-9C17-784A6FEC8541}" dt="2021-03-31T13:23:32.862" v="1260" actId="478"/>
          <ac:grpSpMkLst>
            <pc:docMk/>
            <pc:sldMk cId="785981526" sldId="265"/>
            <ac:grpSpMk id="43" creationId="{7E459F38-CEEE-4724-BB6B-2E8B102C5043}"/>
          </ac:grpSpMkLst>
        </pc:grpChg>
        <pc:grpChg chg="add mod">
          <ac:chgData name="Sanders Wang" userId="089d73b8-785c-4012-b931-81c632b6c9c7" providerId="ADAL" clId="{040EDAAC-E745-4071-9C17-784A6FEC8541}" dt="2021-03-31T13:24:35.591" v="1262" actId="1076"/>
          <ac:grpSpMkLst>
            <pc:docMk/>
            <pc:sldMk cId="785981526" sldId="265"/>
            <ac:grpSpMk id="114" creationId="{AC74EF5F-875D-4868-97A3-64AA28B2FB4E}"/>
          </ac:grpSpMkLst>
        </pc:grpChg>
        <pc:grpChg chg="add mod">
          <ac:chgData name="Sanders Wang" userId="089d73b8-785c-4012-b931-81c632b6c9c7" providerId="ADAL" clId="{040EDAAC-E745-4071-9C17-784A6FEC8541}" dt="2021-03-31T13:21:30.705" v="1249" actId="1076"/>
          <ac:grpSpMkLst>
            <pc:docMk/>
            <pc:sldMk cId="785981526" sldId="265"/>
            <ac:grpSpMk id="120" creationId="{1CE51904-136C-4215-BB94-5C5E9BE35F9A}"/>
          </ac:grpSpMkLst>
        </pc:grpChg>
        <pc:grpChg chg="add mod">
          <ac:chgData name="Sanders Wang" userId="089d73b8-785c-4012-b931-81c632b6c9c7" providerId="ADAL" clId="{040EDAAC-E745-4071-9C17-784A6FEC8541}" dt="2021-03-31T13:40:03.856" v="1387" actId="571"/>
          <ac:grpSpMkLst>
            <pc:docMk/>
            <pc:sldMk cId="785981526" sldId="265"/>
            <ac:grpSpMk id="136" creationId="{59ED8B64-EF1D-4BDB-9538-DE1AD0861DE0}"/>
          </ac:grpSpMkLst>
        </pc:grpChg>
        <pc:grpChg chg="add mod">
          <ac:chgData name="Sanders Wang" userId="089d73b8-785c-4012-b931-81c632b6c9c7" providerId="ADAL" clId="{040EDAAC-E745-4071-9C17-784A6FEC8541}" dt="2021-03-31T13:43:03.210" v="1411" actId="571"/>
          <ac:grpSpMkLst>
            <pc:docMk/>
            <pc:sldMk cId="785981526" sldId="265"/>
            <ac:grpSpMk id="148" creationId="{EA1F005A-0B4A-42B3-82EE-FA99F800DEF6}"/>
          </ac:grpSpMkLst>
        </pc:grpChg>
        <pc:picChg chg="del">
          <ac:chgData name="Sanders Wang" userId="089d73b8-785c-4012-b931-81c632b6c9c7" providerId="ADAL" clId="{040EDAAC-E745-4071-9C17-784A6FEC8541}" dt="2021-03-31T13:18:04.962" v="1203" actId="478"/>
          <ac:picMkLst>
            <pc:docMk/>
            <pc:sldMk cId="785981526" sldId="265"/>
            <ac:picMk id="6" creationId="{036C5C0B-840A-44DF-8CA3-91023E22717A}"/>
          </ac:picMkLst>
        </pc:picChg>
        <pc:picChg chg="del">
          <ac:chgData name="Sanders Wang" userId="089d73b8-785c-4012-b931-81c632b6c9c7" providerId="ADAL" clId="{040EDAAC-E745-4071-9C17-784A6FEC8541}" dt="2021-03-31T13:18:04.962" v="1203" actId="478"/>
          <ac:picMkLst>
            <pc:docMk/>
            <pc:sldMk cId="785981526" sldId="265"/>
            <ac:picMk id="8" creationId="{2A8059F9-B59B-4D85-81D0-8BE5F934002E}"/>
          </ac:picMkLst>
        </pc:picChg>
        <pc:picChg chg="del">
          <ac:chgData name="Sanders Wang" userId="089d73b8-785c-4012-b931-81c632b6c9c7" providerId="ADAL" clId="{040EDAAC-E745-4071-9C17-784A6FEC8541}" dt="2021-03-31T13:18:25.548" v="1207" actId="478"/>
          <ac:picMkLst>
            <pc:docMk/>
            <pc:sldMk cId="785981526" sldId="265"/>
            <ac:picMk id="22" creationId="{57FC183C-3451-437E-AFD6-325BDF2CB257}"/>
          </ac:picMkLst>
        </pc:picChg>
        <pc:picChg chg="del">
          <ac:chgData name="Sanders Wang" userId="089d73b8-785c-4012-b931-81c632b6c9c7" providerId="ADAL" clId="{040EDAAC-E745-4071-9C17-784A6FEC8541}" dt="2021-03-31T13:18:43.061" v="1208" actId="478"/>
          <ac:picMkLst>
            <pc:docMk/>
            <pc:sldMk cId="785981526" sldId="265"/>
            <ac:picMk id="28" creationId="{A468C71A-CACF-4F39-8BC8-9DF2585697DB}"/>
          </ac:picMkLst>
        </pc:picChg>
        <pc:picChg chg="del">
          <ac:chgData name="Sanders Wang" userId="089d73b8-785c-4012-b931-81c632b6c9c7" providerId="ADAL" clId="{040EDAAC-E745-4071-9C17-784A6FEC8541}" dt="2021-03-31T13:18:04.962" v="1203" actId="478"/>
          <ac:picMkLst>
            <pc:docMk/>
            <pc:sldMk cId="785981526" sldId="265"/>
            <ac:picMk id="32" creationId="{BDCAA298-4648-4025-8361-D6E70E600C7E}"/>
          </ac:picMkLst>
        </pc:picChg>
        <pc:picChg chg="del">
          <ac:chgData name="Sanders Wang" userId="089d73b8-785c-4012-b931-81c632b6c9c7" providerId="ADAL" clId="{040EDAAC-E745-4071-9C17-784A6FEC8541}" dt="2021-03-31T13:18:04.962" v="1203" actId="478"/>
          <ac:picMkLst>
            <pc:docMk/>
            <pc:sldMk cId="785981526" sldId="265"/>
            <ac:picMk id="34" creationId="{A467C330-BA23-401D-8BC3-607A663CFDE3}"/>
          </ac:picMkLst>
        </pc:picChg>
        <pc:picChg chg="del">
          <ac:chgData name="Sanders Wang" userId="089d73b8-785c-4012-b931-81c632b6c9c7" providerId="ADAL" clId="{040EDAAC-E745-4071-9C17-784A6FEC8541}" dt="2021-03-31T13:18:04.962" v="1203" actId="478"/>
          <ac:picMkLst>
            <pc:docMk/>
            <pc:sldMk cId="785981526" sldId="265"/>
            <ac:picMk id="37" creationId="{8BF4FDE8-17F5-4315-A86F-BCAA5397BB00}"/>
          </ac:picMkLst>
        </pc:picChg>
        <pc:picChg chg="del">
          <ac:chgData name="Sanders Wang" userId="089d73b8-785c-4012-b931-81c632b6c9c7" providerId="ADAL" clId="{040EDAAC-E745-4071-9C17-784A6FEC8541}" dt="2021-03-31T13:18:04.962" v="1203" actId="478"/>
          <ac:picMkLst>
            <pc:docMk/>
            <pc:sldMk cId="785981526" sldId="265"/>
            <ac:picMk id="39" creationId="{045D313F-7209-4C86-93D3-EA355B767EDC}"/>
          </ac:picMkLst>
        </pc:picChg>
        <pc:picChg chg="del">
          <ac:chgData name="Sanders Wang" userId="089d73b8-785c-4012-b931-81c632b6c9c7" providerId="ADAL" clId="{040EDAAC-E745-4071-9C17-784A6FEC8541}" dt="2021-03-31T13:18:25.548" v="1207" actId="478"/>
          <ac:picMkLst>
            <pc:docMk/>
            <pc:sldMk cId="785981526" sldId="265"/>
            <ac:picMk id="45" creationId="{AC5A8BD8-5463-4AEF-96C9-3514D71BEE9C}"/>
          </ac:picMkLst>
        </pc:picChg>
        <pc:picChg chg="del">
          <ac:chgData name="Sanders Wang" userId="089d73b8-785c-4012-b931-81c632b6c9c7" providerId="ADAL" clId="{040EDAAC-E745-4071-9C17-784A6FEC8541}" dt="2021-03-31T13:18:04.962" v="1203" actId="478"/>
          <ac:picMkLst>
            <pc:docMk/>
            <pc:sldMk cId="785981526" sldId="265"/>
            <ac:picMk id="46" creationId="{6E227231-C679-40D4-948D-182F6CED4328}"/>
          </ac:picMkLst>
        </pc:picChg>
        <pc:picChg chg="del">
          <ac:chgData name="Sanders Wang" userId="089d73b8-785c-4012-b931-81c632b6c9c7" providerId="ADAL" clId="{040EDAAC-E745-4071-9C17-784A6FEC8541}" dt="2021-03-31T13:18:10.618" v="1204" actId="478"/>
          <ac:picMkLst>
            <pc:docMk/>
            <pc:sldMk cId="785981526" sldId="265"/>
            <ac:picMk id="48" creationId="{F27B78FB-3D71-40F5-B632-D16BCF6777D8}"/>
          </ac:picMkLst>
        </pc:picChg>
        <pc:picChg chg="del">
          <ac:chgData name="Sanders Wang" userId="089d73b8-785c-4012-b931-81c632b6c9c7" providerId="ADAL" clId="{040EDAAC-E745-4071-9C17-784A6FEC8541}" dt="2021-03-31T13:18:16.469" v="1205" actId="478"/>
          <ac:picMkLst>
            <pc:docMk/>
            <pc:sldMk cId="785981526" sldId="265"/>
            <ac:picMk id="63" creationId="{8F8DDA8B-E372-4804-B3B2-9FFA0F2ADD27}"/>
          </ac:picMkLst>
        </pc:picChg>
        <pc:picChg chg="del">
          <ac:chgData name="Sanders Wang" userId="089d73b8-785c-4012-b931-81c632b6c9c7" providerId="ADAL" clId="{040EDAAC-E745-4071-9C17-784A6FEC8541}" dt="2021-03-31T13:18:48.230" v="1210" actId="478"/>
          <ac:picMkLst>
            <pc:docMk/>
            <pc:sldMk cId="785981526" sldId="265"/>
            <ac:picMk id="65" creationId="{5EC253EB-7D49-443E-AB25-7EF50D132751}"/>
          </ac:picMkLst>
        </pc:picChg>
        <pc:picChg chg="del">
          <ac:chgData name="Sanders Wang" userId="089d73b8-785c-4012-b931-81c632b6c9c7" providerId="ADAL" clId="{040EDAAC-E745-4071-9C17-784A6FEC8541}" dt="2021-03-31T13:18:04.962" v="1203" actId="478"/>
          <ac:picMkLst>
            <pc:docMk/>
            <pc:sldMk cId="785981526" sldId="265"/>
            <ac:picMk id="69" creationId="{89A0027D-2251-40DE-BED8-E1A4953F2D49}"/>
          </ac:picMkLst>
        </pc:picChg>
        <pc:picChg chg="del">
          <ac:chgData name="Sanders Wang" userId="089d73b8-785c-4012-b931-81c632b6c9c7" providerId="ADAL" clId="{040EDAAC-E745-4071-9C17-784A6FEC8541}" dt="2021-03-31T13:23:32.862" v="1260" actId="478"/>
          <ac:picMkLst>
            <pc:docMk/>
            <pc:sldMk cId="785981526" sldId="265"/>
            <ac:picMk id="70" creationId="{5F9C0C34-822F-4A25-B4CA-F23E025BBC52}"/>
          </ac:picMkLst>
        </pc:picChg>
        <pc:picChg chg="del">
          <ac:chgData name="Sanders Wang" userId="089d73b8-785c-4012-b931-81c632b6c9c7" providerId="ADAL" clId="{040EDAAC-E745-4071-9C17-784A6FEC8541}" dt="2021-03-31T13:18:43.061" v="1208" actId="478"/>
          <ac:picMkLst>
            <pc:docMk/>
            <pc:sldMk cId="785981526" sldId="265"/>
            <ac:picMk id="72" creationId="{4E3CEE52-37D5-4A86-9EA8-685CC9F60F7F}"/>
          </ac:picMkLst>
        </pc:picChg>
        <pc:picChg chg="del">
          <ac:chgData name="Sanders Wang" userId="089d73b8-785c-4012-b931-81c632b6c9c7" providerId="ADAL" clId="{040EDAAC-E745-4071-9C17-784A6FEC8541}" dt="2021-03-31T13:18:43.061" v="1208" actId="478"/>
          <ac:picMkLst>
            <pc:docMk/>
            <pc:sldMk cId="785981526" sldId="265"/>
            <ac:picMk id="73" creationId="{B02E42BB-F58F-4933-8D9F-9C0554B061E0}"/>
          </ac:picMkLst>
        </pc:picChg>
        <pc:picChg chg="del">
          <ac:chgData name="Sanders Wang" userId="089d73b8-785c-4012-b931-81c632b6c9c7" providerId="ADAL" clId="{040EDAAC-E745-4071-9C17-784A6FEC8541}" dt="2021-03-31T13:18:43.061" v="1208" actId="478"/>
          <ac:picMkLst>
            <pc:docMk/>
            <pc:sldMk cId="785981526" sldId="265"/>
            <ac:picMk id="74" creationId="{60C96EF9-7DDB-4C40-ADDD-F96130C44013}"/>
          </ac:picMkLst>
        </pc:picChg>
        <pc:picChg chg="del">
          <ac:chgData name="Sanders Wang" userId="089d73b8-785c-4012-b931-81c632b6c9c7" providerId="ADAL" clId="{040EDAAC-E745-4071-9C17-784A6FEC8541}" dt="2021-03-31T13:18:25.548" v="1207" actId="478"/>
          <ac:picMkLst>
            <pc:docMk/>
            <pc:sldMk cId="785981526" sldId="265"/>
            <ac:picMk id="77" creationId="{D120BA69-DC6E-4E47-AD34-C44FC563A958}"/>
          </ac:picMkLst>
        </pc:picChg>
        <pc:picChg chg="mod">
          <ac:chgData name="Sanders Wang" userId="089d73b8-785c-4012-b931-81c632b6c9c7" providerId="ADAL" clId="{040EDAAC-E745-4071-9C17-784A6FEC8541}" dt="2021-03-31T13:19:56.009" v="1241" actId="1036"/>
          <ac:picMkLst>
            <pc:docMk/>
            <pc:sldMk cId="785981526" sldId="265"/>
            <ac:picMk id="82" creationId="{B6F45217-E5B6-4084-A1D2-258968826E98}"/>
          </ac:picMkLst>
        </pc:picChg>
        <pc:picChg chg="del">
          <ac:chgData name="Sanders Wang" userId="089d73b8-785c-4012-b931-81c632b6c9c7" providerId="ADAL" clId="{040EDAAC-E745-4071-9C17-784A6FEC8541}" dt="2021-03-31T13:18:25.548" v="1207" actId="478"/>
          <ac:picMkLst>
            <pc:docMk/>
            <pc:sldMk cId="785981526" sldId="265"/>
            <ac:picMk id="83" creationId="{75513874-6782-4A16-82CD-0171AE7B8BC6}"/>
          </ac:picMkLst>
        </pc:picChg>
        <pc:picChg chg="mod">
          <ac:chgData name="Sanders Wang" userId="089d73b8-785c-4012-b931-81c632b6c9c7" providerId="ADAL" clId="{040EDAAC-E745-4071-9C17-784A6FEC8541}" dt="2021-03-31T13:21:20.818" v="1247" actId="1076"/>
          <ac:picMkLst>
            <pc:docMk/>
            <pc:sldMk cId="785981526" sldId="265"/>
            <ac:picMk id="86" creationId="{FCC5C23E-B49A-49A0-90E6-E1E4E7ADA776}"/>
          </ac:picMkLst>
        </pc:picChg>
        <pc:picChg chg="del">
          <ac:chgData name="Sanders Wang" userId="089d73b8-785c-4012-b931-81c632b6c9c7" providerId="ADAL" clId="{040EDAAC-E745-4071-9C17-784A6FEC8541}" dt="2021-03-31T13:18:25.548" v="1207" actId="478"/>
          <ac:picMkLst>
            <pc:docMk/>
            <pc:sldMk cId="785981526" sldId="265"/>
            <ac:picMk id="94" creationId="{BFCE193E-94B0-47A1-AA35-5B7563167B54}"/>
          </ac:picMkLst>
        </pc:picChg>
        <pc:picChg chg="del">
          <ac:chgData name="Sanders Wang" userId="089d73b8-785c-4012-b931-81c632b6c9c7" providerId="ADAL" clId="{040EDAAC-E745-4071-9C17-784A6FEC8541}" dt="2021-03-31T13:18:04.962" v="1203" actId="478"/>
          <ac:picMkLst>
            <pc:docMk/>
            <pc:sldMk cId="785981526" sldId="265"/>
            <ac:picMk id="111" creationId="{41B3AF7F-73AC-4984-963A-4A1B4241DB41}"/>
          </ac:picMkLst>
        </pc:picChg>
        <pc:picChg chg="del">
          <ac:chgData name="Sanders Wang" userId="089d73b8-785c-4012-b931-81c632b6c9c7" providerId="ADAL" clId="{040EDAAC-E745-4071-9C17-784A6FEC8541}" dt="2021-03-31T13:18:25.548" v="1207" actId="478"/>
          <ac:picMkLst>
            <pc:docMk/>
            <pc:sldMk cId="785981526" sldId="265"/>
            <ac:picMk id="121" creationId="{4179B7C1-0EA8-4BE4-A9CB-5EC459C720FD}"/>
          </ac:picMkLst>
        </pc:picChg>
        <pc:picChg chg="add mod">
          <ac:chgData name="Sanders Wang" userId="089d73b8-785c-4012-b931-81c632b6c9c7" providerId="ADAL" clId="{040EDAAC-E745-4071-9C17-784A6FEC8541}" dt="2021-03-31T13:22:36.163" v="1258" actId="1076"/>
          <ac:picMkLst>
            <pc:docMk/>
            <pc:sldMk cId="785981526" sldId="265"/>
            <ac:picMk id="4098" creationId="{000007DE-9972-42E5-9584-2686F74CFF57}"/>
          </ac:picMkLst>
        </pc:picChg>
        <pc:picChg chg="add mod">
          <ac:chgData name="Sanders Wang" userId="089d73b8-785c-4012-b931-81c632b6c9c7" providerId="ADAL" clId="{040EDAAC-E745-4071-9C17-784A6FEC8541}" dt="2021-03-31T13:37:09.924" v="1355" actId="14100"/>
          <ac:picMkLst>
            <pc:docMk/>
            <pc:sldMk cId="785981526" sldId="265"/>
            <ac:picMk id="4100" creationId="{C2F5E296-7A77-41AF-8071-4136ED28F822}"/>
          </ac:picMkLst>
        </pc:picChg>
        <pc:picChg chg="add mod">
          <ac:chgData name="Sanders Wang" userId="089d73b8-785c-4012-b931-81c632b6c9c7" providerId="ADAL" clId="{040EDAAC-E745-4071-9C17-784A6FEC8541}" dt="2021-03-31T13:41:38.385" v="1394" actId="1076"/>
          <ac:picMkLst>
            <pc:docMk/>
            <pc:sldMk cId="785981526" sldId="265"/>
            <ac:picMk id="4102" creationId="{41DCF8A6-9193-4EDB-87D8-55B89D44DAD8}"/>
          </ac:picMkLst>
        </pc:picChg>
        <pc:cxnChg chg="del">
          <ac:chgData name="Sanders Wang" userId="089d73b8-785c-4012-b931-81c632b6c9c7" providerId="ADAL" clId="{040EDAAC-E745-4071-9C17-784A6FEC8541}" dt="2021-03-31T13:18:04.962" v="1203" actId="478"/>
          <ac:cxnSpMkLst>
            <pc:docMk/>
            <pc:sldMk cId="785981526" sldId="265"/>
            <ac:cxnSpMk id="9" creationId="{F9CF734C-40AB-496B-B324-0004A7C619B7}"/>
          </ac:cxnSpMkLst>
        </pc:cxnChg>
        <pc:cxnChg chg="del">
          <ac:chgData name="Sanders Wang" userId="089d73b8-785c-4012-b931-81c632b6c9c7" providerId="ADAL" clId="{040EDAAC-E745-4071-9C17-784A6FEC8541}" dt="2021-03-31T13:18:04.962" v="1203" actId="478"/>
          <ac:cxnSpMkLst>
            <pc:docMk/>
            <pc:sldMk cId="785981526" sldId="265"/>
            <ac:cxnSpMk id="38" creationId="{6FFEA2E5-D199-43B2-ADDD-84F094DEFD91}"/>
          </ac:cxnSpMkLst>
        </pc:cxnChg>
        <pc:cxnChg chg="del">
          <ac:chgData name="Sanders Wang" userId="089d73b8-785c-4012-b931-81c632b6c9c7" providerId="ADAL" clId="{040EDAAC-E745-4071-9C17-784A6FEC8541}" dt="2021-03-31T13:18:04.962" v="1203" actId="478"/>
          <ac:cxnSpMkLst>
            <pc:docMk/>
            <pc:sldMk cId="785981526" sldId="265"/>
            <ac:cxnSpMk id="50" creationId="{9601D18C-A902-4AA7-B2BF-810AA63E6511}"/>
          </ac:cxnSpMkLst>
        </pc:cxnChg>
        <pc:cxnChg chg="mod">
          <ac:chgData name="Sanders Wang" userId="089d73b8-785c-4012-b931-81c632b6c9c7" providerId="ADAL" clId="{040EDAAC-E745-4071-9C17-784A6FEC8541}" dt="2021-03-31T13:23:18.936" v="1259" actId="1076"/>
          <ac:cxnSpMkLst>
            <pc:docMk/>
            <pc:sldMk cId="785981526" sldId="265"/>
            <ac:cxnSpMk id="53" creationId="{DE2DFD30-7C3A-4404-A88E-173CDD3464B9}"/>
          </ac:cxnSpMkLst>
        </pc:cxnChg>
        <pc:cxnChg chg="del">
          <ac:chgData name="Sanders Wang" userId="089d73b8-785c-4012-b931-81c632b6c9c7" providerId="ADAL" clId="{040EDAAC-E745-4071-9C17-784A6FEC8541}" dt="2021-03-31T13:23:32.862" v="1260" actId="478"/>
          <ac:cxnSpMkLst>
            <pc:docMk/>
            <pc:sldMk cId="785981526" sldId="265"/>
            <ac:cxnSpMk id="55" creationId="{B41037C6-B906-427C-8043-6C30CF39D619}"/>
          </ac:cxnSpMkLst>
        </pc:cxnChg>
        <pc:cxnChg chg="del">
          <ac:chgData name="Sanders Wang" userId="089d73b8-785c-4012-b931-81c632b6c9c7" providerId="ADAL" clId="{040EDAAC-E745-4071-9C17-784A6FEC8541}" dt="2021-03-31T13:23:36.620" v="1261" actId="478"/>
          <ac:cxnSpMkLst>
            <pc:docMk/>
            <pc:sldMk cId="785981526" sldId="265"/>
            <ac:cxnSpMk id="57" creationId="{5DC18291-7211-44FE-B258-4ABEC80AA0F0}"/>
          </ac:cxnSpMkLst>
        </pc:cxnChg>
        <pc:cxnChg chg="del">
          <ac:chgData name="Sanders Wang" userId="089d73b8-785c-4012-b931-81c632b6c9c7" providerId="ADAL" clId="{040EDAAC-E745-4071-9C17-784A6FEC8541}" dt="2021-03-31T13:23:32.862" v="1260" actId="478"/>
          <ac:cxnSpMkLst>
            <pc:docMk/>
            <pc:sldMk cId="785981526" sldId="265"/>
            <ac:cxnSpMk id="58" creationId="{8E50CD46-E1DF-4A15-B1E7-83BDA4D5FD5E}"/>
          </ac:cxnSpMkLst>
        </pc:cxnChg>
        <pc:cxnChg chg="del mod">
          <ac:chgData name="Sanders Wang" userId="089d73b8-785c-4012-b931-81c632b6c9c7" providerId="ADAL" clId="{040EDAAC-E745-4071-9C17-784A6FEC8541}" dt="2021-03-31T13:18:43.061" v="1208" actId="478"/>
          <ac:cxnSpMkLst>
            <pc:docMk/>
            <pc:sldMk cId="785981526" sldId="265"/>
            <ac:cxnSpMk id="75" creationId="{CEE91C90-7114-4E14-BA6F-E87A75750D8B}"/>
          </ac:cxnSpMkLst>
        </pc:cxnChg>
        <pc:cxnChg chg="del mod">
          <ac:chgData name="Sanders Wang" userId="089d73b8-785c-4012-b931-81c632b6c9c7" providerId="ADAL" clId="{040EDAAC-E745-4071-9C17-784A6FEC8541}" dt="2021-03-31T13:18:43.061" v="1208" actId="478"/>
          <ac:cxnSpMkLst>
            <pc:docMk/>
            <pc:sldMk cId="785981526" sldId="265"/>
            <ac:cxnSpMk id="76" creationId="{C9EE9128-171D-4A87-A2FD-55A7C615E1A0}"/>
          </ac:cxnSpMkLst>
        </pc:cxnChg>
        <pc:cxnChg chg="del mod">
          <ac:chgData name="Sanders Wang" userId="089d73b8-785c-4012-b931-81c632b6c9c7" providerId="ADAL" clId="{040EDAAC-E745-4071-9C17-784A6FEC8541}" dt="2021-03-31T13:18:04.962" v="1203" actId="478"/>
          <ac:cxnSpMkLst>
            <pc:docMk/>
            <pc:sldMk cId="785981526" sldId="265"/>
            <ac:cxnSpMk id="79" creationId="{DD82A52A-124A-47F7-B015-F35C1AAE42A1}"/>
          </ac:cxnSpMkLst>
        </pc:cxnChg>
        <pc:cxnChg chg="del mod">
          <ac:chgData name="Sanders Wang" userId="089d73b8-785c-4012-b931-81c632b6c9c7" providerId="ADAL" clId="{040EDAAC-E745-4071-9C17-784A6FEC8541}" dt="2021-03-31T13:18:25.548" v="1207" actId="478"/>
          <ac:cxnSpMkLst>
            <pc:docMk/>
            <pc:sldMk cId="785981526" sldId="265"/>
            <ac:cxnSpMk id="85" creationId="{F6CDA63D-0456-43FF-8BF4-BB3E003B49F7}"/>
          </ac:cxnSpMkLst>
        </pc:cxnChg>
        <pc:cxnChg chg="del">
          <ac:chgData name="Sanders Wang" userId="089d73b8-785c-4012-b931-81c632b6c9c7" providerId="ADAL" clId="{040EDAAC-E745-4071-9C17-784A6FEC8541}" dt="2021-03-31T13:23:32.862" v="1260" actId="478"/>
          <ac:cxnSpMkLst>
            <pc:docMk/>
            <pc:sldMk cId="785981526" sldId="265"/>
            <ac:cxnSpMk id="100" creationId="{1C1BF850-F971-4346-984F-A2802317677E}"/>
          </ac:cxnSpMkLst>
        </pc:cxnChg>
        <pc:cxnChg chg="del mod">
          <ac:chgData name="Sanders Wang" userId="089d73b8-785c-4012-b931-81c632b6c9c7" providerId="ADAL" clId="{040EDAAC-E745-4071-9C17-784A6FEC8541}" dt="2021-03-31T13:18:04.962" v="1203" actId="478"/>
          <ac:cxnSpMkLst>
            <pc:docMk/>
            <pc:sldMk cId="785981526" sldId="265"/>
            <ac:cxnSpMk id="110" creationId="{9E02ECF9-AAC0-4412-8022-2AA272D4AD58}"/>
          </ac:cxnSpMkLst>
        </pc:cxnChg>
        <pc:cxnChg chg="del mod">
          <ac:chgData name="Sanders Wang" userId="089d73b8-785c-4012-b931-81c632b6c9c7" providerId="ADAL" clId="{040EDAAC-E745-4071-9C17-784A6FEC8541}" dt="2021-03-31T13:18:04.962" v="1203" actId="478"/>
          <ac:cxnSpMkLst>
            <pc:docMk/>
            <pc:sldMk cId="785981526" sldId="265"/>
            <ac:cxnSpMk id="112" creationId="{79E4949C-ECA3-4A08-8E88-9AEFC8A7F863}"/>
          </ac:cxnSpMkLst>
        </pc:cxnChg>
        <pc:cxnChg chg="del mod">
          <ac:chgData name="Sanders Wang" userId="089d73b8-785c-4012-b931-81c632b6c9c7" providerId="ADAL" clId="{040EDAAC-E745-4071-9C17-784A6FEC8541}" dt="2021-03-31T13:21:17.159" v="1246" actId="478"/>
          <ac:cxnSpMkLst>
            <pc:docMk/>
            <pc:sldMk cId="785981526" sldId="265"/>
            <ac:cxnSpMk id="115" creationId="{9B049884-BDE1-4196-BF9D-F86530BC5390}"/>
          </ac:cxnSpMkLst>
        </pc:cxnChg>
        <pc:cxnChg chg="mod">
          <ac:chgData name="Sanders Wang" userId="089d73b8-785c-4012-b931-81c632b6c9c7" providerId="ADAL" clId="{040EDAAC-E745-4071-9C17-784A6FEC8541}" dt="2021-03-31T13:35:50.822" v="1331" actId="14100"/>
          <ac:cxnSpMkLst>
            <pc:docMk/>
            <pc:sldMk cId="785981526" sldId="265"/>
            <ac:cxnSpMk id="126" creationId="{AED86C59-1F6C-461A-84A1-B732B4532285}"/>
          </ac:cxnSpMkLst>
        </pc:cxnChg>
        <pc:cxnChg chg="del mod">
          <ac:chgData name="Sanders Wang" userId="089d73b8-785c-4012-b931-81c632b6c9c7" providerId="ADAL" clId="{040EDAAC-E745-4071-9C17-784A6FEC8541}" dt="2021-03-31T13:18:46.334" v="1209" actId="478"/>
          <ac:cxnSpMkLst>
            <pc:docMk/>
            <pc:sldMk cId="785981526" sldId="265"/>
            <ac:cxnSpMk id="129" creationId="{B365BA29-CD7D-44AD-AD4B-5FD7E534FE3F}"/>
          </ac:cxnSpMkLst>
        </pc:cxnChg>
        <pc:cxnChg chg="mod">
          <ac:chgData name="Sanders Wang" userId="089d73b8-785c-4012-b931-81c632b6c9c7" providerId="ADAL" clId="{040EDAAC-E745-4071-9C17-784A6FEC8541}" dt="2021-03-31T13:35:41.226" v="1328" actId="14100"/>
          <ac:cxnSpMkLst>
            <pc:docMk/>
            <pc:sldMk cId="785981526" sldId="265"/>
            <ac:cxnSpMk id="132" creationId="{8D3DED9B-6F5A-48D7-879F-2B49EF4A19CA}"/>
          </ac:cxnSpMkLst>
        </pc:cxnChg>
        <pc:cxnChg chg="del mod">
          <ac:chgData name="Sanders Wang" userId="089d73b8-785c-4012-b931-81c632b6c9c7" providerId="ADAL" clId="{040EDAAC-E745-4071-9C17-784A6FEC8541}" dt="2021-03-31T13:18:43.061" v="1208" actId="478"/>
          <ac:cxnSpMkLst>
            <pc:docMk/>
            <pc:sldMk cId="785981526" sldId="265"/>
            <ac:cxnSpMk id="133" creationId="{C5A539A8-E7A8-4BDF-BDC5-BD5F1E5179EE}"/>
          </ac:cxnSpMkLst>
        </pc:cxnChg>
      </pc:sldChg>
      <pc:sldChg chg="addSp delSp modSp add mod">
        <pc:chgData name="Sanders Wang" userId="089d73b8-785c-4012-b931-81c632b6c9c7" providerId="ADAL" clId="{040EDAAC-E745-4071-9C17-784A6FEC8541}" dt="2021-03-31T14:32:25.176" v="2068" actId="692"/>
        <pc:sldMkLst>
          <pc:docMk/>
          <pc:sldMk cId="2118858793" sldId="266"/>
        </pc:sldMkLst>
        <pc:spChg chg="del">
          <ac:chgData name="Sanders Wang" userId="089d73b8-785c-4012-b931-81c632b6c9c7" providerId="ADAL" clId="{040EDAAC-E745-4071-9C17-784A6FEC8541}" dt="2021-03-31T13:49:05.676" v="1426" actId="478"/>
          <ac:spMkLst>
            <pc:docMk/>
            <pc:sldMk cId="2118858793" sldId="266"/>
            <ac:spMk id="2" creationId="{008B7A6D-4955-4C26-9F0A-EB0645CC1B47}"/>
          </ac:spMkLst>
        </pc:spChg>
        <pc:spChg chg="del">
          <ac:chgData name="Sanders Wang" userId="089d73b8-785c-4012-b931-81c632b6c9c7" providerId="ADAL" clId="{040EDAAC-E745-4071-9C17-784A6FEC8541}" dt="2021-03-31T13:49:05.676" v="1426" actId="478"/>
          <ac:spMkLst>
            <pc:docMk/>
            <pc:sldMk cId="2118858793" sldId="266"/>
            <ac:spMk id="4" creationId="{6510007D-B7BA-4D1A-B148-36A2FE69931E}"/>
          </ac:spMkLst>
        </pc:spChg>
        <pc:spChg chg="del">
          <ac:chgData name="Sanders Wang" userId="089d73b8-785c-4012-b931-81c632b6c9c7" providerId="ADAL" clId="{040EDAAC-E745-4071-9C17-784A6FEC8541}" dt="2021-03-31T13:49:05.676" v="1426" actId="478"/>
          <ac:spMkLst>
            <pc:docMk/>
            <pc:sldMk cId="2118858793" sldId="266"/>
            <ac:spMk id="5" creationId="{1AF6F55E-3FAE-43A5-8848-43F8E69401C3}"/>
          </ac:spMkLst>
        </pc:spChg>
        <pc:spChg chg="del">
          <ac:chgData name="Sanders Wang" userId="089d73b8-785c-4012-b931-81c632b6c9c7" providerId="ADAL" clId="{040EDAAC-E745-4071-9C17-784A6FEC8541}" dt="2021-03-31T13:49:05.676" v="1426" actId="478"/>
          <ac:spMkLst>
            <pc:docMk/>
            <pc:sldMk cId="2118858793" sldId="266"/>
            <ac:spMk id="7" creationId="{BED776B9-82FF-4977-8C7D-7F4E1D49966E}"/>
          </ac:spMkLst>
        </pc:spChg>
        <pc:spChg chg="del">
          <ac:chgData name="Sanders Wang" userId="089d73b8-785c-4012-b931-81c632b6c9c7" providerId="ADAL" clId="{040EDAAC-E745-4071-9C17-784A6FEC8541}" dt="2021-03-31T13:49:05.676" v="1426" actId="478"/>
          <ac:spMkLst>
            <pc:docMk/>
            <pc:sldMk cId="2118858793" sldId="266"/>
            <ac:spMk id="10" creationId="{33CAAD55-F625-495E-9E7A-08B99C398F0A}"/>
          </ac:spMkLst>
        </pc:spChg>
        <pc:spChg chg="add mod">
          <ac:chgData name="Sanders Wang" userId="089d73b8-785c-4012-b931-81c632b6c9c7" providerId="ADAL" clId="{040EDAAC-E745-4071-9C17-784A6FEC8541}" dt="2021-03-31T13:55:24.746" v="1446" actId="14100"/>
          <ac:spMkLst>
            <pc:docMk/>
            <pc:sldMk cId="2118858793" sldId="266"/>
            <ac:spMk id="11" creationId="{3A8065A9-66B4-4267-86E7-5ECC5A16D41D}"/>
          </ac:spMkLst>
        </pc:spChg>
        <pc:spChg chg="add mod">
          <ac:chgData name="Sanders Wang" userId="089d73b8-785c-4012-b931-81c632b6c9c7" providerId="ADAL" clId="{040EDAAC-E745-4071-9C17-784A6FEC8541}" dt="2021-03-31T14:32:25.176" v="2068" actId="692"/>
          <ac:spMkLst>
            <pc:docMk/>
            <pc:sldMk cId="2118858793" sldId="266"/>
            <ac:spMk id="12" creationId="{D14C7B06-7C46-4521-A312-EFA6E2181AAA}"/>
          </ac:spMkLst>
        </pc:spChg>
        <pc:spChg chg="del">
          <ac:chgData name="Sanders Wang" userId="089d73b8-785c-4012-b931-81c632b6c9c7" providerId="ADAL" clId="{040EDAAC-E745-4071-9C17-784A6FEC8541}" dt="2021-03-31T13:49:05.676" v="1426" actId="478"/>
          <ac:spMkLst>
            <pc:docMk/>
            <pc:sldMk cId="2118858793" sldId="266"/>
            <ac:spMk id="13" creationId="{BA0CD1A5-A66A-4AB2-A383-70DB92EEAF93}"/>
          </ac:spMkLst>
        </pc:spChg>
        <pc:spChg chg="del">
          <ac:chgData name="Sanders Wang" userId="089d73b8-785c-4012-b931-81c632b6c9c7" providerId="ADAL" clId="{040EDAAC-E745-4071-9C17-784A6FEC8541}" dt="2021-03-31T13:49:05.676" v="1426" actId="478"/>
          <ac:spMkLst>
            <pc:docMk/>
            <pc:sldMk cId="2118858793" sldId="266"/>
            <ac:spMk id="14" creationId="{E7CC76D4-3DF6-4191-9FA0-8212B9C6F9C1}"/>
          </ac:spMkLst>
        </pc:spChg>
        <pc:spChg chg="del">
          <ac:chgData name="Sanders Wang" userId="089d73b8-785c-4012-b931-81c632b6c9c7" providerId="ADAL" clId="{040EDAAC-E745-4071-9C17-784A6FEC8541}" dt="2021-03-31T13:49:05.676" v="1426" actId="478"/>
          <ac:spMkLst>
            <pc:docMk/>
            <pc:sldMk cId="2118858793" sldId="266"/>
            <ac:spMk id="15" creationId="{E2F7B04F-C9E8-439B-B694-68E4A353DD57}"/>
          </ac:spMkLst>
        </pc:spChg>
        <pc:spChg chg="add mod">
          <ac:chgData name="Sanders Wang" userId="089d73b8-785c-4012-b931-81c632b6c9c7" providerId="ADAL" clId="{040EDAAC-E745-4071-9C17-784A6FEC8541}" dt="2021-03-31T14:03:21.714" v="1510" actId="1076"/>
          <ac:spMkLst>
            <pc:docMk/>
            <pc:sldMk cId="2118858793" sldId="266"/>
            <ac:spMk id="16" creationId="{EAE3438D-0F9D-40C7-814E-DB2370572065}"/>
          </ac:spMkLst>
        </pc:spChg>
        <pc:spChg chg="add del mod">
          <ac:chgData name="Sanders Wang" userId="089d73b8-785c-4012-b931-81c632b6c9c7" providerId="ADAL" clId="{040EDAAC-E745-4071-9C17-784A6FEC8541}" dt="2021-03-31T13:54:51.378" v="1441" actId="1076"/>
          <ac:spMkLst>
            <pc:docMk/>
            <pc:sldMk cId="2118858793" sldId="266"/>
            <ac:spMk id="18" creationId="{F80B8121-3F63-4C06-AC6C-8E3DCC8946CC}"/>
          </ac:spMkLst>
        </pc:spChg>
        <pc:spChg chg="del">
          <ac:chgData name="Sanders Wang" userId="089d73b8-785c-4012-b931-81c632b6c9c7" providerId="ADAL" clId="{040EDAAC-E745-4071-9C17-784A6FEC8541}" dt="2021-03-31T13:49:05.676" v="1426" actId="478"/>
          <ac:spMkLst>
            <pc:docMk/>
            <pc:sldMk cId="2118858793" sldId="266"/>
            <ac:spMk id="19" creationId="{F5DFA802-82DD-43E4-AA4C-3AB9A3A28011}"/>
          </ac:spMkLst>
        </pc:spChg>
        <pc:spChg chg="add del">
          <ac:chgData name="Sanders Wang" userId="089d73b8-785c-4012-b931-81c632b6c9c7" providerId="ADAL" clId="{040EDAAC-E745-4071-9C17-784A6FEC8541}" dt="2021-03-31T13:55:36.702" v="1447" actId="478"/>
          <ac:spMkLst>
            <pc:docMk/>
            <pc:sldMk cId="2118858793" sldId="266"/>
            <ac:spMk id="20" creationId="{90A73658-8769-4F72-BE10-9C801ED2C478}"/>
          </ac:spMkLst>
        </pc:spChg>
        <pc:spChg chg="del">
          <ac:chgData name="Sanders Wang" userId="089d73b8-785c-4012-b931-81c632b6c9c7" providerId="ADAL" clId="{040EDAAC-E745-4071-9C17-784A6FEC8541}" dt="2021-03-31T13:49:18.946" v="1427" actId="478"/>
          <ac:spMkLst>
            <pc:docMk/>
            <pc:sldMk cId="2118858793" sldId="266"/>
            <ac:spMk id="23" creationId="{69514696-EB15-4BD2-90DA-8869EC4D5410}"/>
          </ac:spMkLst>
        </pc:spChg>
        <pc:spChg chg="del">
          <ac:chgData name="Sanders Wang" userId="089d73b8-785c-4012-b931-81c632b6c9c7" providerId="ADAL" clId="{040EDAAC-E745-4071-9C17-784A6FEC8541}" dt="2021-03-31T13:49:05.676" v="1426" actId="478"/>
          <ac:spMkLst>
            <pc:docMk/>
            <pc:sldMk cId="2118858793" sldId="266"/>
            <ac:spMk id="40" creationId="{2195612E-9FC8-4795-AAF4-194954670333}"/>
          </ac:spMkLst>
        </pc:spChg>
        <pc:spChg chg="del">
          <ac:chgData name="Sanders Wang" userId="089d73b8-785c-4012-b931-81c632b6c9c7" providerId="ADAL" clId="{040EDAAC-E745-4071-9C17-784A6FEC8541}" dt="2021-03-31T13:49:05.676" v="1426" actId="478"/>
          <ac:spMkLst>
            <pc:docMk/>
            <pc:sldMk cId="2118858793" sldId="266"/>
            <ac:spMk id="41" creationId="{C02AC4E8-71C7-4818-9E79-F58AE069469F}"/>
          </ac:spMkLst>
        </pc:spChg>
        <pc:spChg chg="del">
          <ac:chgData name="Sanders Wang" userId="089d73b8-785c-4012-b931-81c632b6c9c7" providerId="ADAL" clId="{040EDAAC-E745-4071-9C17-784A6FEC8541}" dt="2021-03-31T13:49:05.676" v="1426" actId="478"/>
          <ac:spMkLst>
            <pc:docMk/>
            <pc:sldMk cId="2118858793" sldId="266"/>
            <ac:spMk id="42" creationId="{1D32F323-47F1-43A5-8458-E0BAE16C48F6}"/>
          </ac:spMkLst>
        </pc:spChg>
        <pc:spChg chg="del">
          <ac:chgData name="Sanders Wang" userId="089d73b8-785c-4012-b931-81c632b6c9c7" providerId="ADAL" clId="{040EDAAC-E745-4071-9C17-784A6FEC8541}" dt="2021-03-31T13:49:05.676" v="1426" actId="478"/>
          <ac:spMkLst>
            <pc:docMk/>
            <pc:sldMk cId="2118858793" sldId="266"/>
            <ac:spMk id="49" creationId="{9D7CBC53-0F58-4095-BBB8-FC38F9BA18F6}"/>
          </ac:spMkLst>
        </pc:spChg>
        <pc:spChg chg="del">
          <ac:chgData name="Sanders Wang" userId="089d73b8-785c-4012-b931-81c632b6c9c7" providerId="ADAL" clId="{040EDAAC-E745-4071-9C17-784A6FEC8541}" dt="2021-03-31T13:49:05.676" v="1426" actId="478"/>
          <ac:spMkLst>
            <pc:docMk/>
            <pc:sldMk cId="2118858793" sldId="266"/>
            <ac:spMk id="54" creationId="{93D58230-4B88-4E0F-845F-8EF9D8A7D0FF}"/>
          </ac:spMkLst>
        </pc:spChg>
        <pc:spChg chg="del">
          <ac:chgData name="Sanders Wang" userId="089d73b8-785c-4012-b931-81c632b6c9c7" providerId="ADAL" clId="{040EDAAC-E745-4071-9C17-784A6FEC8541}" dt="2021-03-31T13:54:24.368" v="1440" actId="478"/>
          <ac:spMkLst>
            <pc:docMk/>
            <pc:sldMk cId="2118858793" sldId="266"/>
            <ac:spMk id="56" creationId="{3DF8D137-663B-4627-B54D-2EF505302DC8}"/>
          </ac:spMkLst>
        </pc:spChg>
        <pc:spChg chg="del">
          <ac:chgData name="Sanders Wang" userId="089d73b8-785c-4012-b931-81c632b6c9c7" providerId="ADAL" clId="{040EDAAC-E745-4071-9C17-784A6FEC8541}" dt="2021-03-31T13:54:24.368" v="1440" actId="478"/>
          <ac:spMkLst>
            <pc:docMk/>
            <pc:sldMk cId="2118858793" sldId="266"/>
            <ac:spMk id="59" creationId="{EA866BB7-279B-4972-8038-D625BD388AC3}"/>
          </ac:spMkLst>
        </pc:spChg>
        <pc:spChg chg="mod">
          <ac:chgData name="Sanders Wang" userId="089d73b8-785c-4012-b931-81c632b6c9c7" providerId="ADAL" clId="{040EDAAC-E745-4071-9C17-784A6FEC8541}" dt="2021-03-31T13:54:51.378" v="1441" actId="1076"/>
          <ac:spMkLst>
            <pc:docMk/>
            <pc:sldMk cId="2118858793" sldId="266"/>
            <ac:spMk id="60" creationId="{1A5DCF72-7B53-4B05-98B2-EED8961A45DB}"/>
          </ac:spMkLst>
        </pc:spChg>
        <pc:spChg chg="add del mod">
          <ac:chgData name="Sanders Wang" userId="089d73b8-785c-4012-b931-81c632b6c9c7" providerId="ADAL" clId="{040EDAAC-E745-4071-9C17-784A6FEC8541}" dt="2021-03-31T13:54:51.378" v="1441" actId="1076"/>
          <ac:spMkLst>
            <pc:docMk/>
            <pc:sldMk cId="2118858793" sldId="266"/>
            <ac:spMk id="61" creationId="{524DC2CC-718D-4AE9-9EB8-3A5CCDFC5B55}"/>
          </ac:spMkLst>
        </pc:spChg>
        <pc:spChg chg="add del">
          <ac:chgData name="Sanders Wang" userId="089d73b8-785c-4012-b931-81c632b6c9c7" providerId="ADAL" clId="{040EDAAC-E745-4071-9C17-784A6FEC8541}" dt="2021-03-31T13:54:09.471" v="1436" actId="478"/>
          <ac:spMkLst>
            <pc:docMk/>
            <pc:sldMk cId="2118858793" sldId="266"/>
            <ac:spMk id="64" creationId="{A29F3165-C0FC-4786-8466-BAF3EE8B5E2E}"/>
          </ac:spMkLst>
        </pc:spChg>
        <pc:spChg chg="add del">
          <ac:chgData name="Sanders Wang" userId="089d73b8-785c-4012-b931-81c632b6c9c7" providerId="ADAL" clId="{040EDAAC-E745-4071-9C17-784A6FEC8541}" dt="2021-03-31T13:54:15.311" v="1438" actId="478"/>
          <ac:spMkLst>
            <pc:docMk/>
            <pc:sldMk cId="2118858793" sldId="266"/>
            <ac:spMk id="66" creationId="{72255499-814D-40CF-B6C6-14CFCF0FA47B}"/>
          </ac:spMkLst>
        </pc:spChg>
        <pc:spChg chg="add del">
          <ac:chgData name="Sanders Wang" userId="089d73b8-785c-4012-b931-81c632b6c9c7" providerId="ADAL" clId="{040EDAAC-E745-4071-9C17-784A6FEC8541}" dt="2021-03-31T13:54:09.471" v="1436" actId="478"/>
          <ac:spMkLst>
            <pc:docMk/>
            <pc:sldMk cId="2118858793" sldId="266"/>
            <ac:spMk id="67" creationId="{C486D69F-72AB-47B8-A8B3-6622FF0D24BA}"/>
          </ac:spMkLst>
        </pc:spChg>
        <pc:spChg chg="add del">
          <ac:chgData name="Sanders Wang" userId="089d73b8-785c-4012-b931-81c632b6c9c7" providerId="ADAL" clId="{040EDAAC-E745-4071-9C17-784A6FEC8541}" dt="2021-03-31T13:54:09.471" v="1436" actId="478"/>
          <ac:spMkLst>
            <pc:docMk/>
            <pc:sldMk cId="2118858793" sldId="266"/>
            <ac:spMk id="71" creationId="{FE5D6E10-5CDB-46C4-A733-64FB9DEC839C}"/>
          </ac:spMkLst>
        </pc:spChg>
        <pc:spChg chg="del">
          <ac:chgData name="Sanders Wang" userId="089d73b8-785c-4012-b931-81c632b6c9c7" providerId="ADAL" clId="{040EDAAC-E745-4071-9C17-784A6FEC8541}" dt="2021-03-31T13:49:05.676" v="1426" actId="478"/>
          <ac:spMkLst>
            <pc:docMk/>
            <pc:sldMk cId="2118858793" sldId="266"/>
            <ac:spMk id="84" creationId="{2A2CC632-47A5-4308-863F-F0A57CD2AFA5}"/>
          </ac:spMkLst>
        </pc:spChg>
        <pc:spChg chg="add del">
          <ac:chgData name="Sanders Wang" userId="089d73b8-785c-4012-b931-81c632b6c9c7" providerId="ADAL" clId="{040EDAAC-E745-4071-9C17-784A6FEC8541}" dt="2021-03-31T13:54:24.368" v="1440" actId="478"/>
          <ac:spMkLst>
            <pc:docMk/>
            <pc:sldMk cId="2118858793" sldId="266"/>
            <ac:spMk id="88" creationId="{629A8A50-12ED-4DC3-82E5-D5B06D28A70B}"/>
          </ac:spMkLst>
        </pc:spChg>
        <pc:spChg chg="del">
          <ac:chgData name="Sanders Wang" userId="089d73b8-785c-4012-b931-81c632b6c9c7" providerId="ADAL" clId="{040EDAAC-E745-4071-9C17-784A6FEC8541}" dt="2021-03-31T13:49:05.676" v="1426" actId="478"/>
          <ac:spMkLst>
            <pc:docMk/>
            <pc:sldMk cId="2118858793" sldId="266"/>
            <ac:spMk id="90" creationId="{23762D8D-EBDE-4244-8644-A573B7A089F1}"/>
          </ac:spMkLst>
        </pc:spChg>
        <pc:spChg chg="del">
          <ac:chgData name="Sanders Wang" userId="089d73b8-785c-4012-b931-81c632b6c9c7" providerId="ADAL" clId="{040EDAAC-E745-4071-9C17-784A6FEC8541}" dt="2021-03-31T13:49:05.676" v="1426" actId="478"/>
          <ac:spMkLst>
            <pc:docMk/>
            <pc:sldMk cId="2118858793" sldId="266"/>
            <ac:spMk id="92" creationId="{A729D4D4-182F-4ACE-A8D6-794DFE65A785}"/>
          </ac:spMkLst>
        </pc:spChg>
        <pc:spChg chg="del">
          <ac:chgData name="Sanders Wang" userId="089d73b8-785c-4012-b931-81c632b6c9c7" providerId="ADAL" clId="{040EDAAC-E745-4071-9C17-784A6FEC8541}" dt="2021-03-31T13:49:05.676" v="1426" actId="478"/>
          <ac:spMkLst>
            <pc:docMk/>
            <pc:sldMk cId="2118858793" sldId="266"/>
            <ac:spMk id="96" creationId="{0F3ADC82-A0AF-44DC-A16A-2478C169E9BC}"/>
          </ac:spMkLst>
        </pc:spChg>
        <pc:spChg chg="add del">
          <ac:chgData name="Sanders Wang" userId="089d73b8-785c-4012-b931-81c632b6c9c7" providerId="ADAL" clId="{040EDAAC-E745-4071-9C17-784A6FEC8541}" dt="2021-03-31T13:54:09.471" v="1436" actId="478"/>
          <ac:spMkLst>
            <pc:docMk/>
            <pc:sldMk cId="2118858793" sldId="266"/>
            <ac:spMk id="103" creationId="{AD2F0D9B-76AF-4C1A-9D2D-1AD603E02B2E}"/>
          </ac:spMkLst>
        </pc:spChg>
        <pc:spChg chg="add del">
          <ac:chgData name="Sanders Wang" userId="089d73b8-785c-4012-b931-81c632b6c9c7" providerId="ADAL" clId="{040EDAAC-E745-4071-9C17-784A6FEC8541}" dt="2021-03-31T13:54:09.471" v="1436" actId="478"/>
          <ac:spMkLst>
            <pc:docMk/>
            <pc:sldMk cId="2118858793" sldId="266"/>
            <ac:spMk id="104" creationId="{D9AD05BE-9651-4F53-9E3D-337905F7C85A}"/>
          </ac:spMkLst>
        </pc:spChg>
        <pc:spChg chg="mod">
          <ac:chgData name="Sanders Wang" userId="089d73b8-785c-4012-b931-81c632b6c9c7" providerId="ADAL" clId="{040EDAAC-E745-4071-9C17-784A6FEC8541}" dt="2021-03-31T13:54:51.378" v="1441" actId="1076"/>
          <ac:spMkLst>
            <pc:docMk/>
            <pc:sldMk cId="2118858793" sldId="266"/>
            <ac:spMk id="107" creationId="{7F3DE87C-7DF7-4147-96B6-1A4A5A6D50B3}"/>
          </ac:spMkLst>
        </pc:spChg>
        <pc:spChg chg="del">
          <ac:chgData name="Sanders Wang" userId="089d73b8-785c-4012-b931-81c632b6c9c7" providerId="ADAL" clId="{040EDAAC-E745-4071-9C17-784A6FEC8541}" dt="2021-03-31T13:49:05.676" v="1426" actId="478"/>
          <ac:spMkLst>
            <pc:docMk/>
            <pc:sldMk cId="2118858793" sldId="266"/>
            <ac:spMk id="108" creationId="{7C0F963F-AE97-4F6D-B807-E00D4491BD5D}"/>
          </ac:spMkLst>
        </pc:spChg>
        <pc:spChg chg="add mod">
          <ac:chgData name="Sanders Wang" userId="089d73b8-785c-4012-b931-81c632b6c9c7" providerId="ADAL" clId="{040EDAAC-E745-4071-9C17-784A6FEC8541}" dt="2021-03-31T14:02:28.803" v="1495" actId="1076"/>
          <ac:spMkLst>
            <pc:docMk/>
            <pc:sldMk cId="2118858793" sldId="266"/>
            <ac:spMk id="113" creationId="{682D2030-24FE-45B5-93A0-5BEDA2A50C99}"/>
          </ac:spMkLst>
        </pc:spChg>
        <pc:spChg chg="mod">
          <ac:chgData name="Sanders Wang" userId="089d73b8-785c-4012-b931-81c632b6c9c7" providerId="ADAL" clId="{040EDAAC-E745-4071-9C17-784A6FEC8541}" dt="2021-03-31T13:58:36.823" v="1462"/>
          <ac:spMkLst>
            <pc:docMk/>
            <pc:sldMk cId="2118858793" sldId="266"/>
            <ac:spMk id="131" creationId="{0D75DB33-7E55-4046-8B78-2146272967CA}"/>
          </ac:spMkLst>
        </pc:spChg>
        <pc:spChg chg="del">
          <ac:chgData name="Sanders Wang" userId="089d73b8-785c-4012-b931-81c632b6c9c7" providerId="ADAL" clId="{040EDAAC-E745-4071-9C17-784A6FEC8541}" dt="2021-03-31T13:54:24.368" v="1440" actId="478"/>
          <ac:spMkLst>
            <pc:docMk/>
            <pc:sldMk cId="2118858793" sldId="266"/>
            <ac:spMk id="138" creationId="{7788E96C-FA60-4CE1-8251-78AF0FDE233E}"/>
          </ac:spMkLst>
        </pc:spChg>
        <pc:spChg chg="del">
          <ac:chgData name="Sanders Wang" userId="089d73b8-785c-4012-b931-81c632b6c9c7" providerId="ADAL" clId="{040EDAAC-E745-4071-9C17-784A6FEC8541}" dt="2021-03-31T13:54:24.368" v="1440" actId="478"/>
          <ac:spMkLst>
            <pc:docMk/>
            <pc:sldMk cId="2118858793" sldId="266"/>
            <ac:spMk id="139" creationId="{6EBC3684-1779-4B50-A0CC-3C32FA22577D}"/>
          </ac:spMkLst>
        </pc:spChg>
        <pc:spChg chg="del">
          <ac:chgData name="Sanders Wang" userId="089d73b8-785c-4012-b931-81c632b6c9c7" providerId="ADAL" clId="{040EDAAC-E745-4071-9C17-784A6FEC8541}" dt="2021-03-31T13:54:24.368" v="1440" actId="478"/>
          <ac:spMkLst>
            <pc:docMk/>
            <pc:sldMk cId="2118858793" sldId="266"/>
            <ac:spMk id="140" creationId="{E35A1E75-214B-4404-860B-15ABD69458B8}"/>
          </ac:spMkLst>
        </pc:spChg>
        <pc:spChg chg="del">
          <ac:chgData name="Sanders Wang" userId="089d73b8-785c-4012-b931-81c632b6c9c7" providerId="ADAL" clId="{040EDAAC-E745-4071-9C17-784A6FEC8541}" dt="2021-03-31T13:54:24.368" v="1440" actId="478"/>
          <ac:spMkLst>
            <pc:docMk/>
            <pc:sldMk cId="2118858793" sldId="266"/>
            <ac:spMk id="141" creationId="{89548AA6-8882-4F6B-A877-D014DF3AE704}"/>
          </ac:spMkLst>
        </pc:spChg>
        <pc:grpChg chg="del">
          <ac:chgData name="Sanders Wang" userId="089d73b8-785c-4012-b931-81c632b6c9c7" providerId="ADAL" clId="{040EDAAC-E745-4071-9C17-784A6FEC8541}" dt="2021-03-31T13:49:05.676" v="1426" actId="478"/>
          <ac:grpSpMkLst>
            <pc:docMk/>
            <pc:sldMk cId="2118858793" sldId="266"/>
            <ac:grpSpMk id="36" creationId="{263503B1-D98A-4070-BFCC-323E4344F374}"/>
          </ac:grpSpMkLst>
        </pc:grpChg>
        <pc:grpChg chg="add del">
          <ac:chgData name="Sanders Wang" userId="089d73b8-785c-4012-b931-81c632b6c9c7" providerId="ADAL" clId="{040EDAAC-E745-4071-9C17-784A6FEC8541}" dt="2021-03-31T13:54:12.099" v="1437" actId="478"/>
          <ac:grpSpMkLst>
            <pc:docMk/>
            <pc:sldMk cId="2118858793" sldId="266"/>
            <ac:grpSpMk id="43" creationId="{7E459F38-CEEE-4724-BB6B-2E8B102C5043}"/>
          </ac:grpSpMkLst>
        </pc:grpChg>
        <pc:picChg chg="del">
          <ac:chgData name="Sanders Wang" userId="089d73b8-785c-4012-b931-81c632b6c9c7" providerId="ADAL" clId="{040EDAAC-E745-4071-9C17-784A6FEC8541}" dt="2021-03-31T13:49:05.676" v="1426" actId="478"/>
          <ac:picMkLst>
            <pc:docMk/>
            <pc:sldMk cId="2118858793" sldId="266"/>
            <ac:picMk id="6" creationId="{036C5C0B-840A-44DF-8CA3-91023E22717A}"/>
          </ac:picMkLst>
        </pc:picChg>
        <pc:picChg chg="del">
          <ac:chgData name="Sanders Wang" userId="089d73b8-785c-4012-b931-81c632b6c9c7" providerId="ADAL" clId="{040EDAAC-E745-4071-9C17-784A6FEC8541}" dt="2021-03-31T13:49:05.676" v="1426" actId="478"/>
          <ac:picMkLst>
            <pc:docMk/>
            <pc:sldMk cId="2118858793" sldId="266"/>
            <ac:picMk id="8" creationId="{2A8059F9-B59B-4D85-81D0-8BE5F934002E}"/>
          </ac:picMkLst>
        </pc:picChg>
        <pc:picChg chg="del">
          <ac:chgData name="Sanders Wang" userId="089d73b8-785c-4012-b931-81c632b6c9c7" providerId="ADAL" clId="{040EDAAC-E745-4071-9C17-784A6FEC8541}" dt="2021-03-31T13:49:18.946" v="1427" actId="478"/>
          <ac:picMkLst>
            <pc:docMk/>
            <pc:sldMk cId="2118858793" sldId="266"/>
            <ac:picMk id="22" creationId="{57FC183C-3451-437E-AFD6-325BDF2CB257}"/>
          </ac:picMkLst>
        </pc:picChg>
        <pc:picChg chg="del">
          <ac:chgData name="Sanders Wang" userId="089d73b8-785c-4012-b931-81c632b6c9c7" providerId="ADAL" clId="{040EDAAC-E745-4071-9C17-784A6FEC8541}" dt="2021-03-31T13:54:24.368" v="1440" actId="478"/>
          <ac:picMkLst>
            <pc:docMk/>
            <pc:sldMk cId="2118858793" sldId="266"/>
            <ac:picMk id="28" creationId="{A468C71A-CACF-4F39-8BC8-9DF2585697DB}"/>
          </ac:picMkLst>
        </pc:picChg>
        <pc:picChg chg="del">
          <ac:chgData name="Sanders Wang" userId="089d73b8-785c-4012-b931-81c632b6c9c7" providerId="ADAL" clId="{040EDAAC-E745-4071-9C17-784A6FEC8541}" dt="2021-03-31T13:49:05.676" v="1426" actId="478"/>
          <ac:picMkLst>
            <pc:docMk/>
            <pc:sldMk cId="2118858793" sldId="266"/>
            <ac:picMk id="32" creationId="{BDCAA298-4648-4025-8361-D6E70E600C7E}"/>
          </ac:picMkLst>
        </pc:picChg>
        <pc:picChg chg="del">
          <ac:chgData name="Sanders Wang" userId="089d73b8-785c-4012-b931-81c632b6c9c7" providerId="ADAL" clId="{040EDAAC-E745-4071-9C17-784A6FEC8541}" dt="2021-03-31T13:49:05.676" v="1426" actId="478"/>
          <ac:picMkLst>
            <pc:docMk/>
            <pc:sldMk cId="2118858793" sldId="266"/>
            <ac:picMk id="34" creationId="{A467C330-BA23-401D-8BC3-607A663CFDE3}"/>
          </ac:picMkLst>
        </pc:picChg>
        <pc:picChg chg="del">
          <ac:chgData name="Sanders Wang" userId="089d73b8-785c-4012-b931-81c632b6c9c7" providerId="ADAL" clId="{040EDAAC-E745-4071-9C17-784A6FEC8541}" dt="2021-03-31T13:49:05.676" v="1426" actId="478"/>
          <ac:picMkLst>
            <pc:docMk/>
            <pc:sldMk cId="2118858793" sldId="266"/>
            <ac:picMk id="37" creationId="{8BF4FDE8-17F5-4315-A86F-BCAA5397BB00}"/>
          </ac:picMkLst>
        </pc:picChg>
        <pc:picChg chg="del">
          <ac:chgData name="Sanders Wang" userId="089d73b8-785c-4012-b931-81c632b6c9c7" providerId="ADAL" clId="{040EDAAC-E745-4071-9C17-784A6FEC8541}" dt="2021-03-31T13:49:05.676" v="1426" actId="478"/>
          <ac:picMkLst>
            <pc:docMk/>
            <pc:sldMk cId="2118858793" sldId="266"/>
            <ac:picMk id="39" creationId="{045D313F-7209-4C86-93D3-EA355B767EDC}"/>
          </ac:picMkLst>
        </pc:picChg>
        <pc:picChg chg="del">
          <ac:chgData name="Sanders Wang" userId="089d73b8-785c-4012-b931-81c632b6c9c7" providerId="ADAL" clId="{040EDAAC-E745-4071-9C17-784A6FEC8541}" dt="2021-03-31T13:49:05.676" v="1426" actId="478"/>
          <ac:picMkLst>
            <pc:docMk/>
            <pc:sldMk cId="2118858793" sldId="266"/>
            <ac:picMk id="45" creationId="{AC5A8BD8-5463-4AEF-96C9-3514D71BEE9C}"/>
          </ac:picMkLst>
        </pc:picChg>
        <pc:picChg chg="del">
          <ac:chgData name="Sanders Wang" userId="089d73b8-785c-4012-b931-81c632b6c9c7" providerId="ADAL" clId="{040EDAAC-E745-4071-9C17-784A6FEC8541}" dt="2021-03-31T13:49:05.676" v="1426" actId="478"/>
          <ac:picMkLst>
            <pc:docMk/>
            <pc:sldMk cId="2118858793" sldId="266"/>
            <ac:picMk id="46" creationId="{6E227231-C679-40D4-948D-182F6CED4328}"/>
          </ac:picMkLst>
        </pc:picChg>
        <pc:picChg chg="del">
          <ac:chgData name="Sanders Wang" userId="089d73b8-785c-4012-b931-81c632b6c9c7" providerId="ADAL" clId="{040EDAAC-E745-4071-9C17-784A6FEC8541}" dt="2021-03-31T13:49:05.676" v="1426" actId="478"/>
          <ac:picMkLst>
            <pc:docMk/>
            <pc:sldMk cId="2118858793" sldId="266"/>
            <ac:picMk id="48" creationId="{F27B78FB-3D71-40F5-B632-D16BCF6777D8}"/>
          </ac:picMkLst>
        </pc:picChg>
        <pc:picChg chg="add del mod">
          <ac:chgData name="Sanders Wang" userId="089d73b8-785c-4012-b931-81c632b6c9c7" providerId="ADAL" clId="{040EDAAC-E745-4071-9C17-784A6FEC8541}" dt="2021-03-31T13:54:51.378" v="1441" actId="1076"/>
          <ac:picMkLst>
            <pc:docMk/>
            <pc:sldMk cId="2118858793" sldId="266"/>
            <ac:picMk id="63" creationId="{8F8DDA8B-E372-4804-B3B2-9FFA0F2ADD27}"/>
          </ac:picMkLst>
        </pc:picChg>
        <pc:picChg chg="add del">
          <ac:chgData name="Sanders Wang" userId="089d73b8-785c-4012-b931-81c632b6c9c7" providerId="ADAL" clId="{040EDAAC-E745-4071-9C17-784A6FEC8541}" dt="2021-03-31T13:54:09.471" v="1436" actId="478"/>
          <ac:picMkLst>
            <pc:docMk/>
            <pc:sldMk cId="2118858793" sldId="266"/>
            <ac:picMk id="65" creationId="{5EC253EB-7D49-443E-AB25-7EF50D132751}"/>
          </ac:picMkLst>
        </pc:picChg>
        <pc:picChg chg="del">
          <ac:chgData name="Sanders Wang" userId="089d73b8-785c-4012-b931-81c632b6c9c7" providerId="ADAL" clId="{040EDAAC-E745-4071-9C17-784A6FEC8541}" dt="2021-03-31T13:49:05.676" v="1426" actId="478"/>
          <ac:picMkLst>
            <pc:docMk/>
            <pc:sldMk cId="2118858793" sldId="266"/>
            <ac:picMk id="69" creationId="{89A0027D-2251-40DE-BED8-E1A4953F2D49}"/>
          </ac:picMkLst>
        </pc:picChg>
        <pc:picChg chg="add del">
          <ac:chgData name="Sanders Wang" userId="089d73b8-785c-4012-b931-81c632b6c9c7" providerId="ADAL" clId="{040EDAAC-E745-4071-9C17-784A6FEC8541}" dt="2021-03-31T13:54:09.471" v="1436" actId="478"/>
          <ac:picMkLst>
            <pc:docMk/>
            <pc:sldMk cId="2118858793" sldId="266"/>
            <ac:picMk id="70" creationId="{5F9C0C34-822F-4A25-B4CA-F23E025BBC52}"/>
          </ac:picMkLst>
        </pc:picChg>
        <pc:picChg chg="add del">
          <ac:chgData name="Sanders Wang" userId="089d73b8-785c-4012-b931-81c632b6c9c7" providerId="ADAL" clId="{040EDAAC-E745-4071-9C17-784A6FEC8541}" dt="2021-03-31T13:54:09.471" v="1436" actId="478"/>
          <ac:picMkLst>
            <pc:docMk/>
            <pc:sldMk cId="2118858793" sldId="266"/>
            <ac:picMk id="72" creationId="{4E3CEE52-37D5-4A86-9EA8-685CC9F60F7F}"/>
          </ac:picMkLst>
        </pc:picChg>
        <pc:picChg chg="add del">
          <ac:chgData name="Sanders Wang" userId="089d73b8-785c-4012-b931-81c632b6c9c7" providerId="ADAL" clId="{040EDAAC-E745-4071-9C17-784A6FEC8541}" dt="2021-03-31T13:54:09.471" v="1436" actId="478"/>
          <ac:picMkLst>
            <pc:docMk/>
            <pc:sldMk cId="2118858793" sldId="266"/>
            <ac:picMk id="73" creationId="{B02E42BB-F58F-4933-8D9F-9C0554B061E0}"/>
          </ac:picMkLst>
        </pc:picChg>
        <pc:picChg chg="add del">
          <ac:chgData name="Sanders Wang" userId="089d73b8-785c-4012-b931-81c632b6c9c7" providerId="ADAL" clId="{040EDAAC-E745-4071-9C17-784A6FEC8541}" dt="2021-03-31T13:54:09.471" v="1436" actId="478"/>
          <ac:picMkLst>
            <pc:docMk/>
            <pc:sldMk cId="2118858793" sldId="266"/>
            <ac:picMk id="74" creationId="{60C96EF9-7DDB-4C40-ADDD-F96130C44013}"/>
          </ac:picMkLst>
        </pc:picChg>
        <pc:picChg chg="mod">
          <ac:chgData name="Sanders Wang" userId="089d73b8-785c-4012-b931-81c632b6c9c7" providerId="ADAL" clId="{040EDAAC-E745-4071-9C17-784A6FEC8541}" dt="2021-03-31T13:54:51.378" v="1441" actId="1076"/>
          <ac:picMkLst>
            <pc:docMk/>
            <pc:sldMk cId="2118858793" sldId="266"/>
            <ac:picMk id="77" creationId="{D120BA69-DC6E-4E47-AD34-C44FC563A958}"/>
          </ac:picMkLst>
        </pc:picChg>
        <pc:picChg chg="del">
          <ac:chgData name="Sanders Wang" userId="089d73b8-785c-4012-b931-81c632b6c9c7" providerId="ADAL" clId="{040EDAAC-E745-4071-9C17-784A6FEC8541}" dt="2021-03-31T13:49:05.676" v="1426" actId="478"/>
          <ac:picMkLst>
            <pc:docMk/>
            <pc:sldMk cId="2118858793" sldId="266"/>
            <ac:picMk id="82" creationId="{B6F45217-E5B6-4084-A1D2-258968826E98}"/>
          </ac:picMkLst>
        </pc:picChg>
        <pc:picChg chg="del">
          <ac:chgData name="Sanders Wang" userId="089d73b8-785c-4012-b931-81c632b6c9c7" providerId="ADAL" clId="{040EDAAC-E745-4071-9C17-784A6FEC8541}" dt="2021-03-31T13:54:24.368" v="1440" actId="478"/>
          <ac:picMkLst>
            <pc:docMk/>
            <pc:sldMk cId="2118858793" sldId="266"/>
            <ac:picMk id="83" creationId="{75513874-6782-4A16-82CD-0171AE7B8BC6}"/>
          </ac:picMkLst>
        </pc:picChg>
        <pc:picChg chg="del">
          <ac:chgData name="Sanders Wang" userId="089d73b8-785c-4012-b931-81c632b6c9c7" providerId="ADAL" clId="{040EDAAC-E745-4071-9C17-784A6FEC8541}" dt="2021-03-31T13:49:05.676" v="1426" actId="478"/>
          <ac:picMkLst>
            <pc:docMk/>
            <pc:sldMk cId="2118858793" sldId="266"/>
            <ac:picMk id="86" creationId="{FCC5C23E-B49A-49A0-90E6-E1E4E7ADA776}"/>
          </ac:picMkLst>
        </pc:picChg>
        <pc:picChg chg="del">
          <ac:chgData name="Sanders Wang" userId="089d73b8-785c-4012-b931-81c632b6c9c7" providerId="ADAL" clId="{040EDAAC-E745-4071-9C17-784A6FEC8541}" dt="2021-03-31T13:54:24.368" v="1440" actId="478"/>
          <ac:picMkLst>
            <pc:docMk/>
            <pc:sldMk cId="2118858793" sldId="266"/>
            <ac:picMk id="94" creationId="{BFCE193E-94B0-47A1-AA35-5B7563167B54}"/>
          </ac:picMkLst>
        </pc:picChg>
        <pc:picChg chg="del">
          <ac:chgData name="Sanders Wang" userId="089d73b8-785c-4012-b931-81c632b6c9c7" providerId="ADAL" clId="{040EDAAC-E745-4071-9C17-784A6FEC8541}" dt="2021-03-31T13:49:05.676" v="1426" actId="478"/>
          <ac:picMkLst>
            <pc:docMk/>
            <pc:sldMk cId="2118858793" sldId="266"/>
            <ac:picMk id="111" creationId="{41B3AF7F-73AC-4984-963A-4A1B4241DB41}"/>
          </ac:picMkLst>
        </pc:picChg>
        <pc:picChg chg="del">
          <ac:chgData name="Sanders Wang" userId="089d73b8-785c-4012-b931-81c632b6c9c7" providerId="ADAL" clId="{040EDAAC-E745-4071-9C17-784A6FEC8541}" dt="2021-03-31T13:54:24.368" v="1440" actId="478"/>
          <ac:picMkLst>
            <pc:docMk/>
            <pc:sldMk cId="2118858793" sldId="266"/>
            <ac:picMk id="121" creationId="{4179B7C1-0EA8-4BE4-A9CB-5EC459C720FD}"/>
          </ac:picMkLst>
        </pc:picChg>
        <pc:picChg chg="add mod">
          <ac:chgData name="Sanders Wang" userId="089d73b8-785c-4012-b931-81c632b6c9c7" providerId="ADAL" clId="{040EDAAC-E745-4071-9C17-784A6FEC8541}" dt="2021-03-31T13:59:40.172" v="1472" actId="1076"/>
          <ac:picMkLst>
            <pc:docMk/>
            <pc:sldMk cId="2118858793" sldId="266"/>
            <ac:picMk id="5122" creationId="{AE4C3D10-799D-46A2-BBF9-615A1E1BF8B7}"/>
          </ac:picMkLst>
        </pc:picChg>
        <pc:cxnChg chg="del">
          <ac:chgData name="Sanders Wang" userId="089d73b8-785c-4012-b931-81c632b6c9c7" providerId="ADAL" clId="{040EDAAC-E745-4071-9C17-784A6FEC8541}" dt="2021-03-31T13:49:05.676" v="1426" actId="478"/>
          <ac:cxnSpMkLst>
            <pc:docMk/>
            <pc:sldMk cId="2118858793" sldId="266"/>
            <ac:cxnSpMk id="9" creationId="{F9CF734C-40AB-496B-B324-0004A7C619B7}"/>
          </ac:cxnSpMkLst>
        </pc:cxnChg>
        <pc:cxnChg chg="del">
          <ac:chgData name="Sanders Wang" userId="089d73b8-785c-4012-b931-81c632b6c9c7" providerId="ADAL" clId="{040EDAAC-E745-4071-9C17-784A6FEC8541}" dt="2021-03-31T13:49:05.676" v="1426" actId="478"/>
          <ac:cxnSpMkLst>
            <pc:docMk/>
            <pc:sldMk cId="2118858793" sldId="266"/>
            <ac:cxnSpMk id="38" creationId="{6FFEA2E5-D199-43B2-ADDD-84F094DEFD91}"/>
          </ac:cxnSpMkLst>
        </pc:cxnChg>
        <pc:cxnChg chg="del">
          <ac:chgData name="Sanders Wang" userId="089d73b8-785c-4012-b931-81c632b6c9c7" providerId="ADAL" clId="{040EDAAC-E745-4071-9C17-784A6FEC8541}" dt="2021-03-31T13:49:05.676" v="1426" actId="478"/>
          <ac:cxnSpMkLst>
            <pc:docMk/>
            <pc:sldMk cId="2118858793" sldId="266"/>
            <ac:cxnSpMk id="50" creationId="{9601D18C-A902-4AA7-B2BF-810AA63E6511}"/>
          </ac:cxnSpMkLst>
        </pc:cxnChg>
        <pc:cxnChg chg="del">
          <ac:chgData name="Sanders Wang" userId="089d73b8-785c-4012-b931-81c632b6c9c7" providerId="ADAL" clId="{040EDAAC-E745-4071-9C17-784A6FEC8541}" dt="2021-03-31T13:49:05.676" v="1426" actId="478"/>
          <ac:cxnSpMkLst>
            <pc:docMk/>
            <pc:sldMk cId="2118858793" sldId="266"/>
            <ac:cxnSpMk id="53" creationId="{DE2DFD30-7C3A-4404-A88E-173CDD3464B9}"/>
          </ac:cxnSpMkLst>
        </pc:cxnChg>
        <pc:cxnChg chg="del">
          <ac:chgData name="Sanders Wang" userId="089d73b8-785c-4012-b931-81c632b6c9c7" providerId="ADAL" clId="{040EDAAC-E745-4071-9C17-784A6FEC8541}" dt="2021-03-31T13:49:05.676" v="1426" actId="478"/>
          <ac:cxnSpMkLst>
            <pc:docMk/>
            <pc:sldMk cId="2118858793" sldId="266"/>
            <ac:cxnSpMk id="55" creationId="{B41037C6-B906-427C-8043-6C30CF39D619}"/>
          </ac:cxnSpMkLst>
        </pc:cxnChg>
        <pc:cxnChg chg="mod">
          <ac:chgData name="Sanders Wang" userId="089d73b8-785c-4012-b931-81c632b6c9c7" providerId="ADAL" clId="{040EDAAC-E745-4071-9C17-784A6FEC8541}" dt="2021-03-31T13:54:51.378" v="1441" actId="1076"/>
          <ac:cxnSpMkLst>
            <pc:docMk/>
            <pc:sldMk cId="2118858793" sldId="266"/>
            <ac:cxnSpMk id="57" creationId="{5DC18291-7211-44FE-B258-4ABEC80AA0F0}"/>
          </ac:cxnSpMkLst>
        </pc:cxnChg>
        <pc:cxnChg chg="del">
          <ac:chgData name="Sanders Wang" userId="089d73b8-785c-4012-b931-81c632b6c9c7" providerId="ADAL" clId="{040EDAAC-E745-4071-9C17-784A6FEC8541}" dt="2021-03-31T13:55:36.702" v="1447" actId="478"/>
          <ac:cxnSpMkLst>
            <pc:docMk/>
            <pc:sldMk cId="2118858793" sldId="266"/>
            <ac:cxnSpMk id="58" creationId="{8E50CD46-E1DF-4A15-B1E7-83BDA4D5FD5E}"/>
          </ac:cxnSpMkLst>
        </pc:cxnChg>
        <pc:cxnChg chg="del mod">
          <ac:chgData name="Sanders Wang" userId="089d73b8-785c-4012-b931-81c632b6c9c7" providerId="ADAL" clId="{040EDAAC-E745-4071-9C17-784A6FEC8541}" dt="2021-03-31T13:54:24.368" v="1440" actId="478"/>
          <ac:cxnSpMkLst>
            <pc:docMk/>
            <pc:sldMk cId="2118858793" sldId="266"/>
            <ac:cxnSpMk id="75" creationId="{CEE91C90-7114-4E14-BA6F-E87A75750D8B}"/>
          </ac:cxnSpMkLst>
        </pc:cxnChg>
        <pc:cxnChg chg="del mod">
          <ac:chgData name="Sanders Wang" userId="089d73b8-785c-4012-b931-81c632b6c9c7" providerId="ADAL" clId="{040EDAAC-E745-4071-9C17-784A6FEC8541}" dt="2021-03-31T13:54:24.368" v="1440" actId="478"/>
          <ac:cxnSpMkLst>
            <pc:docMk/>
            <pc:sldMk cId="2118858793" sldId="266"/>
            <ac:cxnSpMk id="76" creationId="{C9EE9128-171D-4A87-A2FD-55A7C615E1A0}"/>
          </ac:cxnSpMkLst>
        </pc:cxnChg>
        <pc:cxnChg chg="del mod">
          <ac:chgData name="Sanders Wang" userId="089d73b8-785c-4012-b931-81c632b6c9c7" providerId="ADAL" clId="{040EDAAC-E745-4071-9C17-784A6FEC8541}" dt="2021-03-31T13:49:05.676" v="1426" actId="478"/>
          <ac:cxnSpMkLst>
            <pc:docMk/>
            <pc:sldMk cId="2118858793" sldId="266"/>
            <ac:cxnSpMk id="79" creationId="{DD82A52A-124A-47F7-B015-F35C1AAE42A1}"/>
          </ac:cxnSpMkLst>
        </pc:cxnChg>
        <pc:cxnChg chg="del mod">
          <ac:chgData name="Sanders Wang" userId="089d73b8-785c-4012-b931-81c632b6c9c7" providerId="ADAL" clId="{040EDAAC-E745-4071-9C17-784A6FEC8541}" dt="2021-03-31T13:54:24.368" v="1440" actId="478"/>
          <ac:cxnSpMkLst>
            <pc:docMk/>
            <pc:sldMk cId="2118858793" sldId="266"/>
            <ac:cxnSpMk id="85" creationId="{F6CDA63D-0456-43FF-8BF4-BB3E003B49F7}"/>
          </ac:cxnSpMkLst>
        </pc:cxnChg>
        <pc:cxnChg chg="del">
          <ac:chgData name="Sanders Wang" userId="089d73b8-785c-4012-b931-81c632b6c9c7" providerId="ADAL" clId="{040EDAAC-E745-4071-9C17-784A6FEC8541}" dt="2021-03-31T13:49:05.676" v="1426" actId="478"/>
          <ac:cxnSpMkLst>
            <pc:docMk/>
            <pc:sldMk cId="2118858793" sldId="266"/>
            <ac:cxnSpMk id="100" creationId="{1C1BF850-F971-4346-984F-A2802317677E}"/>
          </ac:cxnSpMkLst>
        </pc:cxnChg>
        <pc:cxnChg chg="del mod">
          <ac:chgData name="Sanders Wang" userId="089d73b8-785c-4012-b931-81c632b6c9c7" providerId="ADAL" clId="{040EDAAC-E745-4071-9C17-784A6FEC8541}" dt="2021-03-31T13:49:05.676" v="1426" actId="478"/>
          <ac:cxnSpMkLst>
            <pc:docMk/>
            <pc:sldMk cId="2118858793" sldId="266"/>
            <ac:cxnSpMk id="110" creationId="{9E02ECF9-AAC0-4412-8022-2AA272D4AD58}"/>
          </ac:cxnSpMkLst>
        </pc:cxnChg>
        <pc:cxnChg chg="del mod">
          <ac:chgData name="Sanders Wang" userId="089d73b8-785c-4012-b931-81c632b6c9c7" providerId="ADAL" clId="{040EDAAC-E745-4071-9C17-784A6FEC8541}" dt="2021-03-31T13:49:05.676" v="1426" actId="478"/>
          <ac:cxnSpMkLst>
            <pc:docMk/>
            <pc:sldMk cId="2118858793" sldId="266"/>
            <ac:cxnSpMk id="112" creationId="{79E4949C-ECA3-4A08-8E88-9AEFC8A7F863}"/>
          </ac:cxnSpMkLst>
        </pc:cxnChg>
        <pc:cxnChg chg="del mod">
          <ac:chgData name="Sanders Wang" userId="089d73b8-785c-4012-b931-81c632b6c9c7" providerId="ADAL" clId="{040EDAAC-E745-4071-9C17-784A6FEC8541}" dt="2021-03-31T13:49:05.676" v="1426" actId="478"/>
          <ac:cxnSpMkLst>
            <pc:docMk/>
            <pc:sldMk cId="2118858793" sldId="266"/>
            <ac:cxnSpMk id="115" creationId="{9B049884-BDE1-4196-BF9D-F86530BC5390}"/>
          </ac:cxnSpMkLst>
        </pc:cxnChg>
        <pc:cxnChg chg="mod">
          <ac:chgData name="Sanders Wang" userId="089d73b8-785c-4012-b931-81c632b6c9c7" providerId="ADAL" clId="{040EDAAC-E745-4071-9C17-784A6FEC8541}" dt="2021-03-31T13:54:51.378" v="1441" actId="1076"/>
          <ac:cxnSpMkLst>
            <pc:docMk/>
            <pc:sldMk cId="2118858793" sldId="266"/>
            <ac:cxnSpMk id="126" creationId="{AED86C59-1F6C-461A-84A1-B732B4532285}"/>
          </ac:cxnSpMkLst>
        </pc:cxnChg>
        <pc:cxnChg chg="del mod">
          <ac:chgData name="Sanders Wang" userId="089d73b8-785c-4012-b931-81c632b6c9c7" providerId="ADAL" clId="{040EDAAC-E745-4071-9C17-784A6FEC8541}" dt="2021-03-31T13:54:17.846" v="1439" actId="478"/>
          <ac:cxnSpMkLst>
            <pc:docMk/>
            <pc:sldMk cId="2118858793" sldId="266"/>
            <ac:cxnSpMk id="129" creationId="{B365BA29-CD7D-44AD-AD4B-5FD7E534FE3F}"/>
          </ac:cxnSpMkLst>
        </pc:cxnChg>
        <pc:cxnChg chg="add del mod">
          <ac:chgData name="Sanders Wang" userId="089d73b8-785c-4012-b931-81c632b6c9c7" providerId="ADAL" clId="{040EDAAC-E745-4071-9C17-784A6FEC8541}" dt="2021-03-31T13:54:09.471" v="1436" actId="478"/>
          <ac:cxnSpMkLst>
            <pc:docMk/>
            <pc:sldMk cId="2118858793" sldId="266"/>
            <ac:cxnSpMk id="132" creationId="{8D3DED9B-6F5A-48D7-879F-2B49EF4A19CA}"/>
          </ac:cxnSpMkLst>
        </pc:cxnChg>
        <pc:cxnChg chg="del mod">
          <ac:chgData name="Sanders Wang" userId="089d73b8-785c-4012-b931-81c632b6c9c7" providerId="ADAL" clId="{040EDAAC-E745-4071-9C17-784A6FEC8541}" dt="2021-03-31T13:54:24.368" v="1440" actId="478"/>
          <ac:cxnSpMkLst>
            <pc:docMk/>
            <pc:sldMk cId="2118858793" sldId="266"/>
            <ac:cxnSpMk id="133" creationId="{C5A539A8-E7A8-4BDF-BDC5-BD5F1E5179EE}"/>
          </ac:cxnSpMkLst>
        </pc:cxnChg>
      </pc:sldChg>
      <pc:sldChg chg="addSp delSp modSp add mod setBg">
        <pc:chgData name="Sanders Wang" userId="089d73b8-785c-4012-b931-81c632b6c9c7" providerId="ADAL" clId="{040EDAAC-E745-4071-9C17-784A6FEC8541}" dt="2021-03-31T14:32:37.458" v="2071" actId="692"/>
        <pc:sldMkLst>
          <pc:docMk/>
          <pc:sldMk cId="2139099708" sldId="267"/>
        </pc:sldMkLst>
        <pc:spChg chg="del">
          <ac:chgData name="Sanders Wang" userId="089d73b8-785c-4012-b931-81c632b6c9c7" providerId="ADAL" clId="{040EDAAC-E745-4071-9C17-784A6FEC8541}" dt="2021-03-31T14:05:45.532" v="1521" actId="478"/>
          <ac:spMkLst>
            <pc:docMk/>
            <pc:sldMk cId="2139099708" sldId="267"/>
            <ac:spMk id="2" creationId="{008B7A6D-4955-4C26-9F0A-EB0645CC1B47}"/>
          </ac:spMkLst>
        </pc:spChg>
        <pc:spChg chg="del">
          <ac:chgData name="Sanders Wang" userId="089d73b8-785c-4012-b931-81c632b6c9c7" providerId="ADAL" clId="{040EDAAC-E745-4071-9C17-784A6FEC8541}" dt="2021-03-31T14:04:26.425" v="1512" actId="478"/>
          <ac:spMkLst>
            <pc:docMk/>
            <pc:sldMk cId="2139099708" sldId="267"/>
            <ac:spMk id="4" creationId="{6510007D-B7BA-4D1A-B148-36A2FE69931E}"/>
          </ac:spMkLst>
        </pc:spChg>
        <pc:spChg chg="del">
          <ac:chgData name="Sanders Wang" userId="089d73b8-785c-4012-b931-81c632b6c9c7" providerId="ADAL" clId="{040EDAAC-E745-4071-9C17-784A6FEC8541}" dt="2021-03-31T14:05:45.532" v="1521" actId="478"/>
          <ac:spMkLst>
            <pc:docMk/>
            <pc:sldMk cId="2139099708" sldId="267"/>
            <ac:spMk id="5" creationId="{1AF6F55E-3FAE-43A5-8848-43F8E69401C3}"/>
          </ac:spMkLst>
        </pc:spChg>
        <pc:spChg chg="del">
          <ac:chgData name="Sanders Wang" userId="089d73b8-785c-4012-b931-81c632b6c9c7" providerId="ADAL" clId="{040EDAAC-E745-4071-9C17-784A6FEC8541}" dt="2021-03-31T14:04:26.425" v="1512" actId="478"/>
          <ac:spMkLst>
            <pc:docMk/>
            <pc:sldMk cId="2139099708" sldId="267"/>
            <ac:spMk id="7" creationId="{BED776B9-82FF-4977-8C7D-7F4E1D49966E}"/>
          </ac:spMkLst>
        </pc:spChg>
        <pc:spChg chg="del">
          <ac:chgData name="Sanders Wang" userId="089d73b8-785c-4012-b931-81c632b6c9c7" providerId="ADAL" clId="{040EDAAC-E745-4071-9C17-784A6FEC8541}" dt="2021-03-31T14:04:26.425" v="1512" actId="478"/>
          <ac:spMkLst>
            <pc:docMk/>
            <pc:sldMk cId="2139099708" sldId="267"/>
            <ac:spMk id="10" creationId="{33CAAD55-F625-495E-9E7A-08B99C398F0A}"/>
          </ac:spMkLst>
        </pc:spChg>
        <pc:spChg chg="add mod">
          <ac:chgData name="Sanders Wang" userId="089d73b8-785c-4012-b931-81c632b6c9c7" providerId="ADAL" clId="{040EDAAC-E745-4071-9C17-784A6FEC8541}" dt="2021-03-31T14:07:19.879" v="1644" actId="14100"/>
          <ac:spMkLst>
            <pc:docMk/>
            <pc:sldMk cId="2139099708" sldId="267"/>
            <ac:spMk id="11" creationId="{FD2CA471-2A68-417F-81C7-323641F3D37A}"/>
          </ac:spMkLst>
        </pc:spChg>
        <pc:spChg chg="add del mod">
          <ac:chgData name="Sanders Wang" userId="089d73b8-785c-4012-b931-81c632b6c9c7" providerId="ADAL" clId="{040EDAAC-E745-4071-9C17-784A6FEC8541}" dt="2021-03-31T14:07:57.891" v="1646"/>
          <ac:spMkLst>
            <pc:docMk/>
            <pc:sldMk cId="2139099708" sldId="267"/>
            <ac:spMk id="12" creationId="{EBE7E18D-793F-49F5-A0DE-5FC66CE8892B}"/>
          </ac:spMkLst>
        </pc:spChg>
        <pc:spChg chg="del">
          <ac:chgData name="Sanders Wang" userId="089d73b8-785c-4012-b931-81c632b6c9c7" providerId="ADAL" clId="{040EDAAC-E745-4071-9C17-784A6FEC8541}" dt="2021-03-31T14:04:26.425" v="1512" actId="478"/>
          <ac:spMkLst>
            <pc:docMk/>
            <pc:sldMk cId="2139099708" sldId="267"/>
            <ac:spMk id="13" creationId="{BA0CD1A5-A66A-4AB2-A383-70DB92EEAF93}"/>
          </ac:spMkLst>
        </pc:spChg>
        <pc:spChg chg="del">
          <ac:chgData name="Sanders Wang" userId="089d73b8-785c-4012-b931-81c632b6c9c7" providerId="ADAL" clId="{040EDAAC-E745-4071-9C17-784A6FEC8541}" dt="2021-03-31T14:04:26.425" v="1512" actId="478"/>
          <ac:spMkLst>
            <pc:docMk/>
            <pc:sldMk cId="2139099708" sldId="267"/>
            <ac:spMk id="14" creationId="{E7CC76D4-3DF6-4191-9FA0-8212B9C6F9C1}"/>
          </ac:spMkLst>
        </pc:spChg>
        <pc:spChg chg="del">
          <ac:chgData name="Sanders Wang" userId="089d73b8-785c-4012-b931-81c632b6c9c7" providerId="ADAL" clId="{040EDAAC-E745-4071-9C17-784A6FEC8541}" dt="2021-03-31T14:04:26.425" v="1512" actId="478"/>
          <ac:spMkLst>
            <pc:docMk/>
            <pc:sldMk cId="2139099708" sldId="267"/>
            <ac:spMk id="15" creationId="{E2F7B04F-C9E8-439B-B694-68E4A353DD57}"/>
          </ac:spMkLst>
        </pc:spChg>
        <pc:spChg chg="add mod">
          <ac:chgData name="Sanders Wang" userId="089d73b8-785c-4012-b931-81c632b6c9c7" providerId="ADAL" clId="{040EDAAC-E745-4071-9C17-784A6FEC8541}" dt="2021-03-31T14:32:37.458" v="2071" actId="692"/>
          <ac:spMkLst>
            <pc:docMk/>
            <pc:sldMk cId="2139099708" sldId="267"/>
            <ac:spMk id="16" creationId="{01D8194E-3453-43E3-BAAB-7AD8BEE08C03}"/>
          </ac:spMkLst>
        </pc:spChg>
        <pc:spChg chg="add del">
          <ac:chgData name="Sanders Wang" userId="089d73b8-785c-4012-b931-81c632b6c9c7" providerId="ADAL" clId="{040EDAAC-E745-4071-9C17-784A6FEC8541}" dt="2021-03-31T14:10:56.476" v="1689"/>
          <ac:spMkLst>
            <pc:docMk/>
            <pc:sldMk cId="2139099708" sldId="267"/>
            <ac:spMk id="17" creationId="{7ADCC954-3820-4D5F-A4B9-72FF60118F1F}"/>
          </ac:spMkLst>
        </pc:spChg>
        <pc:spChg chg="mod">
          <ac:chgData name="Sanders Wang" userId="089d73b8-785c-4012-b931-81c632b6c9c7" providerId="ADAL" clId="{040EDAAC-E745-4071-9C17-784A6FEC8541}" dt="2021-03-31T14:05:58.302" v="1637" actId="1037"/>
          <ac:spMkLst>
            <pc:docMk/>
            <pc:sldMk cId="2139099708" sldId="267"/>
            <ac:spMk id="18" creationId="{F80B8121-3F63-4C06-AC6C-8E3DCC8946CC}"/>
          </ac:spMkLst>
        </pc:spChg>
        <pc:spChg chg="del">
          <ac:chgData name="Sanders Wang" userId="089d73b8-785c-4012-b931-81c632b6c9c7" providerId="ADAL" clId="{040EDAAC-E745-4071-9C17-784A6FEC8541}" dt="2021-03-31T14:04:26.425" v="1512" actId="478"/>
          <ac:spMkLst>
            <pc:docMk/>
            <pc:sldMk cId="2139099708" sldId="267"/>
            <ac:spMk id="19" creationId="{F5DFA802-82DD-43E4-AA4C-3AB9A3A28011}"/>
          </ac:spMkLst>
        </pc:spChg>
        <pc:spChg chg="mod">
          <ac:chgData name="Sanders Wang" userId="089d73b8-785c-4012-b931-81c632b6c9c7" providerId="ADAL" clId="{040EDAAC-E745-4071-9C17-784A6FEC8541}" dt="2021-03-31T14:05:58.302" v="1637" actId="1037"/>
          <ac:spMkLst>
            <pc:docMk/>
            <pc:sldMk cId="2139099708" sldId="267"/>
            <ac:spMk id="20" creationId="{90A73658-8769-4F72-BE10-9C801ED2C478}"/>
          </ac:spMkLst>
        </pc:spChg>
        <pc:spChg chg="add mod">
          <ac:chgData name="Sanders Wang" userId="089d73b8-785c-4012-b931-81c632b6c9c7" providerId="ADAL" clId="{040EDAAC-E745-4071-9C17-784A6FEC8541}" dt="2021-03-31T14:19:30.169" v="1715" actId="1076"/>
          <ac:spMkLst>
            <pc:docMk/>
            <pc:sldMk cId="2139099708" sldId="267"/>
            <ac:spMk id="21" creationId="{2635F5A3-28AE-41E0-A891-41C7CF45FBB9}"/>
          </ac:spMkLst>
        </pc:spChg>
        <pc:spChg chg="del">
          <ac:chgData name="Sanders Wang" userId="089d73b8-785c-4012-b931-81c632b6c9c7" providerId="ADAL" clId="{040EDAAC-E745-4071-9C17-784A6FEC8541}" dt="2021-03-31T14:04:30.362" v="1513" actId="478"/>
          <ac:spMkLst>
            <pc:docMk/>
            <pc:sldMk cId="2139099708" sldId="267"/>
            <ac:spMk id="23" creationId="{69514696-EB15-4BD2-90DA-8869EC4D5410}"/>
          </ac:spMkLst>
        </pc:spChg>
        <pc:spChg chg="del">
          <ac:chgData name="Sanders Wang" userId="089d73b8-785c-4012-b931-81c632b6c9c7" providerId="ADAL" clId="{040EDAAC-E745-4071-9C17-784A6FEC8541}" dt="2021-03-31T14:04:26.425" v="1512" actId="478"/>
          <ac:spMkLst>
            <pc:docMk/>
            <pc:sldMk cId="2139099708" sldId="267"/>
            <ac:spMk id="40" creationId="{2195612E-9FC8-4795-AAF4-194954670333}"/>
          </ac:spMkLst>
        </pc:spChg>
        <pc:spChg chg="del">
          <ac:chgData name="Sanders Wang" userId="089d73b8-785c-4012-b931-81c632b6c9c7" providerId="ADAL" clId="{040EDAAC-E745-4071-9C17-784A6FEC8541}" dt="2021-03-31T14:04:26.425" v="1512" actId="478"/>
          <ac:spMkLst>
            <pc:docMk/>
            <pc:sldMk cId="2139099708" sldId="267"/>
            <ac:spMk id="41" creationId="{C02AC4E8-71C7-4818-9E79-F58AE069469F}"/>
          </ac:spMkLst>
        </pc:spChg>
        <pc:spChg chg="del">
          <ac:chgData name="Sanders Wang" userId="089d73b8-785c-4012-b931-81c632b6c9c7" providerId="ADAL" clId="{040EDAAC-E745-4071-9C17-784A6FEC8541}" dt="2021-03-31T14:04:26.425" v="1512" actId="478"/>
          <ac:spMkLst>
            <pc:docMk/>
            <pc:sldMk cId="2139099708" sldId="267"/>
            <ac:spMk id="42" creationId="{1D32F323-47F1-43A5-8458-E0BAE16C48F6}"/>
          </ac:spMkLst>
        </pc:spChg>
        <pc:spChg chg="del">
          <ac:chgData name="Sanders Wang" userId="089d73b8-785c-4012-b931-81c632b6c9c7" providerId="ADAL" clId="{040EDAAC-E745-4071-9C17-784A6FEC8541}" dt="2021-03-31T14:04:26.425" v="1512" actId="478"/>
          <ac:spMkLst>
            <pc:docMk/>
            <pc:sldMk cId="2139099708" sldId="267"/>
            <ac:spMk id="49" creationId="{9D7CBC53-0F58-4095-BBB8-FC38F9BA18F6}"/>
          </ac:spMkLst>
        </pc:spChg>
        <pc:spChg chg="del">
          <ac:chgData name="Sanders Wang" userId="089d73b8-785c-4012-b931-81c632b6c9c7" providerId="ADAL" clId="{040EDAAC-E745-4071-9C17-784A6FEC8541}" dt="2021-03-31T14:04:26.425" v="1512" actId="478"/>
          <ac:spMkLst>
            <pc:docMk/>
            <pc:sldMk cId="2139099708" sldId="267"/>
            <ac:spMk id="54" creationId="{93D58230-4B88-4E0F-845F-8EF9D8A7D0FF}"/>
          </ac:spMkLst>
        </pc:spChg>
        <pc:spChg chg="mod">
          <ac:chgData name="Sanders Wang" userId="089d73b8-785c-4012-b931-81c632b6c9c7" providerId="ADAL" clId="{040EDAAC-E745-4071-9C17-784A6FEC8541}" dt="2021-03-31T14:05:58.302" v="1637" actId="1037"/>
          <ac:spMkLst>
            <pc:docMk/>
            <pc:sldMk cId="2139099708" sldId="267"/>
            <ac:spMk id="56" creationId="{3DF8D137-663B-4627-B54D-2EF505302DC8}"/>
          </ac:spMkLst>
        </pc:spChg>
        <pc:spChg chg="del">
          <ac:chgData name="Sanders Wang" userId="089d73b8-785c-4012-b931-81c632b6c9c7" providerId="ADAL" clId="{040EDAAC-E745-4071-9C17-784A6FEC8541}" dt="2021-03-31T14:05:19.667" v="1516" actId="478"/>
          <ac:spMkLst>
            <pc:docMk/>
            <pc:sldMk cId="2139099708" sldId="267"/>
            <ac:spMk id="59" creationId="{EA866BB7-279B-4972-8038-D625BD388AC3}"/>
          </ac:spMkLst>
        </pc:spChg>
        <pc:spChg chg="del">
          <ac:chgData name="Sanders Wang" userId="089d73b8-785c-4012-b931-81c632b6c9c7" providerId="ADAL" clId="{040EDAAC-E745-4071-9C17-784A6FEC8541}" dt="2021-03-31T14:04:26.425" v="1512" actId="478"/>
          <ac:spMkLst>
            <pc:docMk/>
            <pc:sldMk cId="2139099708" sldId="267"/>
            <ac:spMk id="60" creationId="{1A5DCF72-7B53-4B05-98B2-EED8961A45DB}"/>
          </ac:spMkLst>
        </pc:spChg>
        <pc:spChg chg="del">
          <ac:chgData name="Sanders Wang" userId="089d73b8-785c-4012-b931-81c632b6c9c7" providerId="ADAL" clId="{040EDAAC-E745-4071-9C17-784A6FEC8541}" dt="2021-03-31T14:04:26.425" v="1512" actId="478"/>
          <ac:spMkLst>
            <pc:docMk/>
            <pc:sldMk cId="2139099708" sldId="267"/>
            <ac:spMk id="61" creationId="{524DC2CC-718D-4AE9-9EB8-3A5CCDFC5B55}"/>
          </ac:spMkLst>
        </pc:spChg>
        <pc:spChg chg="del">
          <ac:chgData name="Sanders Wang" userId="089d73b8-785c-4012-b931-81c632b6c9c7" providerId="ADAL" clId="{040EDAAC-E745-4071-9C17-784A6FEC8541}" dt="2021-03-31T14:04:26.425" v="1512" actId="478"/>
          <ac:spMkLst>
            <pc:docMk/>
            <pc:sldMk cId="2139099708" sldId="267"/>
            <ac:spMk id="64" creationId="{A29F3165-C0FC-4786-8466-BAF3EE8B5E2E}"/>
          </ac:spMkLst>
        </pc:spChg>
        <pc:spChg chg="del">
          <ac:chgData name="Sanders Wang" userId="089d73b8-785c-4012-b931-81c632b6c9c7" providerId="ADAL" clId="{040EDAAC-E745-4071-9C17-784A6FEC8541}" dt="2021-03-31T14:05:41.991" v="1520" actId="478"/>
          <ac:spMkLst>
            <pc:docMk/>
            <pc:sldMk cId="2139099708" sldId="267"/>
            <ac:spMk id="66" creationId="{72255499-814D-40CF-B6C6-14CFCF0FA47B}"/>
          </ac:spMkLst>
        </pc:spChg>
        <pc:spChg chg="del">
          <ac:chgData name="Sanders Wang" userId="089d73b8-785c-4012-b931-81c632b6c9c7" providerId="ADAL" clId="{040EDAAC-E745-4071-9C17-784A6FEC8541}" dt="2021-03-31T14:04:26.425" v="1512" actId="478"/>
          <ac:spMkLst>
            <pc:docMk/>
            <pc:sldMk cId="2139099708" sldId="267"/>
            <ac:spMk id="67" creationId="{C486D69F-72AB-47B8-A8B3-6622FF0D24BA}"/>
          </ac:spMkLst>
        </pc:spChg>
        <pc:spChg chg="mod">
          <ac:chgData name="Sanders Wang" userId="089d73b8-785c-4012-b931-81c632b6c9c7" providerId="ADAL" clId="{040EDAAC-E745-4071-9C17-784A6FEC8541}" dt="2021-03-31T14:05:58.302" v="1637" actId="1037"/>
          <ac:spMkLst>
            <pc:docMk/>
            <pc:sldMk cId="2139099708" sldId="267"/>
            <ac:spMk id="71" creationId="{FE5D6E10-5CDB-46C4-A733-64FB9DEC839C}"/>
          </ac:spMkLst>
        </pc:spChg>
        <pc:spChg chg="del">
          <ac:chgData name="Sanders Wang" userId="089d73b8-785c-4012-b931-81c632b6c9c7" providerId="ADAL" clId="{040EDAAC-E745-4071-9C17-784A6FEC8541}" dt="2021-03-31T14:04:26.425" v="1512" actId="478"/>
          <ac:spMkLst>
            <pc:docMk/>
            <pc:sldMk cId="2139099708" sldId="267"/>
            <ac:spMk id="84" creationId="{2A2CC632-47A5-4308-863F-F0A57CD2AFA5}"/>
          </ac:spMkLst>
        </pc:spChg>
        <pc:spChg chg="del">
          <ac:chgData name="Sanders Wang" userId="089d73b8-785c-4012-b931-81c632b6c9c7" providerId="ADAL" clId="{040EDAAC-E745-4071-9C17-784A6FEC8541}" dt="2021-03-31T14:05:14.548" v="1515" actId="478"/>
          <ac:spMkLst>
            <pc:docMk/>
            <pc:sldMk cId="2139099708" sldId="267"/>
            <ac:spMk id="88" creationId="{629A8A50-12ED-4DC3-82E5-D5B06D28A70B}"/>
          </ac:spMkLst>
        </pc:spChg>
        <pc:spChg chg="del">
          <ac:chgData name="Sanders Wang" userId="089d73b8-785c-4012-b931-81c632b6c9c7" providerId="ADAL" clId="{040EDAAC-E745-4071-9C17-784A6FEC8541}" dt="2021-03-31T14:04:32.722" v="1514" actId="478"/>
          <ac:spMkLst>
            <pc:docMk/>
            <pc:sldMk cId="2139099708" sldId="267"/>
            <ac:spMk id="90" creationId="{23762D8D-EBDE-4244-8644-A573B7A089F1}"/>
          </ac:spMkLst>
        </pc:spChg>
        <pc:spChg chg="del">
          <ac:chgData name="Sanders Wang" userId="089d73b8-785c-4012-b931-81c632b6c9c7" providerId="ADAL" clId="{040EDAAC-E745-4071-9C17-784A6FEC8541}" dt="2021-03-31T14:04:26.425" v="1512" actId="478"/>
          <ac:spMkLst>
            <pc:docMk/>
            <pc:sldMk cId="2139099708" sldId="267"/>
            <ac:spMk id="92" creationId="{A729D4D4-182F-4ACE-A8D6-794DFE65A785}"/>
          </ac:spMkLst>
        </pc:spChg>
        <pc:spChg chg="del">
          <ac:chgData name="Sanders Wang" userId="089d73b8-785c-4012-b931-81c632b6c9c7" providerId="ADAL" clId="{040EDAAC-E745-4071-9C17-784A6FEC8541}" dt="2021-03-31T14:04:26.425" v="1512" actId="478"/>
          <ac:spMkLst>
            <pc:docMk/>
            <pc:sldMk cId="2139099708" sldId="267"/>
            <ac:spMk id="96" creationId="{0F3ADC82-A0AF-44DC-A16A-2478C169E9BC}"/>
          </ac:spMkLst>
        </pc:spChg>
        <pc:spChg chg="del">
          <ac:chgData name="Sanders Wang" userId="089d73b8-785c-4012-b931-81c632b6c9c7" providerId="ADAL" clId="{040EDAAC-E745-4071-9C17-784A6FEC8541}" dt="2021-03-31T14:04:26.425" v="1512" actId="478"/>
          <ac:spMkLst>
            <pc:docMk/>
            <pc:sldMk cId="2139099708" sldId="267"/>
            <ac:spMk id="103" creationId="{AD2F0D9B-76AF-4C1A-9D2D-1AD603E02B2E}"/>
          </ac:spMkLst>
        </pc:spChg>
        <pc:spChg chg="del">
          <ac:chgData name="Sanders Wang" userId="089d73b8-785c-4012-b931-81c632b6c9c7" providerId="ADAL" clId="{040EDAAC-E745-4071-9C17-784A6FEC8541}" dt="2021-03-31T14:04:26.425" v="1512" actId="478"/>
          <ac:spMkLst>
            <pc:docMk/>
            <pc:sldMk cId="2139099708" sldId="267"/>
            <ac:spMk id="104" creationId="{D9AD05BE-9651-4F53-9E3D-337905F7C85A}"/>
          </ac:spMkLst>
        </pc:spChg>
        <pc:spChg chg="del">
          <ac:chgData name="Sanders Wang" userId="089d73b8-785c-4012-b931-81c632b6c9c7" providerId="ADAL" clId="{040EDAAC-E745-4071-9C17-784A6FEC8541}" dt="2021-03-31T14:05:14.548" v="1515" actId="478"/>
          <ac:spMkLst>
            <pc:docMk/>
            <pc:sldMk cId="2139099708" sldId="267"/>
            <ac:spMk id="107" creationId="{7F3DE87C-7DF7-4147-96B6-1A4A5A6D50B3}"/>
          </ac:spMkLst>
        </pc:spChg>
        <pc:spChg chg="del">
          <ac:chgData name="Sanders Wang" userId="089d73b8-785c-4012-b931-81c632b6c9c7" providerId="ADAL" clId="{040EDAAC-E745-4071-9C17-784A6FEC8541}" dt="2021-03-31T14:04:26.425" v="1512" actId="478"/>
          <ac:spMkLst>
            <pc:docMk/>
            <pc:sldMk cId="2139099708" sldId="267"/>
            <ac:spMk id="108" creationId="{7C0F963F-AE97-4F6D-B807-E00D4491BD5D}"/>
          </ac:spMkLst>
        </pc:spChg>
        <pc:spChg chg="add mod">
          <ac:chgData name="Sanders Wang" userId="089d73b8-785c-4012-b931-81c632b6c9c7" providerId="ADAL" clId="{040EDAAC-E745-4071-9C17-784A6FEC8541}" dt="2021-03-31T14:19:15.443" v="1710" actId="1076"/>
          <ac:spMkLst>
            <pc:docMk/>
            <pc:sldMk cId="2139099708" sldId="267"/>
            <ac:spMk id="113" creationId="{165B0107-ECEF-484E-B21A-23D690F89A5B}"/>
          </ac:spMkLst>
        </pc:spChg>
        <pc:spChg chg="add mod">
          <ac:chgData name="Sanders Wang" userId="089d73b8-785c-4012-b931-81c632b6c9c7" providerId="ADAL" clId="{040EDAAC-E745-4071-9C17-784A6FEC8541}" dt="2021-03-31T14:20:55.185" v="1722" actId="1076"/>
          <ac:spMkLst>
            <pc:docMk/>
            <pc:sldMk cId="2139099708" sldId="267"/>
            <ac:spMk id="114" creationId="{2DFA2BE4-D0BD-428B-87EA-83E28C1371B4}"/>
          </ac:spMkLst>
        </pc:spChg>
        <pc:spChg chg="mod">
          <ac:chgData name="Sanders Wang" userId="089d73b8-785c-4012-b931-81c632b6c9c7" providerId="ADAL" clId="{040EDAAC-E745-4071-9C17-784A6FEC8541}" dt="2021-03-31T14:05:32.611" v="1519"/>
          <ac:spMkLst>
            <pc:docMk/>
            <pc:sldMk cId="2139099708" sldId="267"/>
            <ac:spMk id="131" creationId="{0D75DB33-7E55-4046-8B78-2146272967CA}"/>
          </ac:spMkLst>
        </pc:spChg>
        <pc:spChg chg="del">
          <ac:chgData name="Sanders Wang" userId="089d73b8-785c-4012-b931-81c632b6c9c7" providerId="ADAL" clId="{040EDAAC-E745-4071-9C17-784A6FEC8541}" dt="2021-03-31T14:05:19.667" v="1516" actId="478"/>
          <ac:spMkLst>
            <pc:docMk/>
            <pc:sldMk cId="2139099708" sldId="267"/>
            <ac:spMk id="138" creationId="{7788E96C-FA60-4CE1-8251-78AF0FDE233E}"/>
          </ac:spMkLst>
        </pc:spChg>
        <pc:spChg chg="del">
          <ac:chgData name="Sanders Wang" userId="089d73b8-785c-4012-b931-81c632b6c9c7" providerId="ADAL" clId="{040EDAAC-E745-4071-9C17-784A6FEC8541}" dt="2021-03-31T14:05:14.548" v="1515" actId="478"/>
          <ac:spMkLst>
            <pc:docMk/>
            <pc:sldMk cId="2139099708" sldId="267"/>
            <ac:spMk id="139" creationId="{6EBC3684-1779-4B50-A0CC-3C32FA22577D}"/>
          </ac:spMkLst>
        </pc:spChg>
        <pc:spChg chg="del">
          <ac:chgData name="Sanders Wang" userId="089d73b8-785c-4012-b931-81c632b6c9c7" providerId="ADAL" clId="{040EDAAC-E745-4071-9C17-784A6FEC8541}" dt="2021-03-31T14:05:19.667" v="1516" actId="478"/>
          <ac:spMkLst>
            <pc:docMk/>
            <pc:sldMk cId="2139099708" sldId="267"/>
            <ac:spMk id="140" creationId="{E35A1E75-214B-4404-860B-15ABD69458B8}"/>
          </ac:spMkLst>
        </pc:spChg>
        <pc:spChg chg="del">
          <ac:chgData name="Sanders Wang" userId="089d73b8-785c-4012-b931-81c632b6c9c7" providerId="ADAL" clId="{040EDAAC-E745-4071-9C17-784A6FEC8541}" dt="2021-03-31T14:05:14.548" v="1515" actId="478"/>
          <ac:spMkLst>
            <pc:docMk/>
            <pc:sldMk cId="2139099708" sldId="267"/>
            <ac:spMk id="141" creationId="{89548AA6-8882-4F6B-A877-D014DF3AE704}"/>
          </ac:spMkLst>
        </pc:spChg>
        <pc:grpChg chg="del">
          <ac:chgData name="Sanders Wang" userId="089d73b8-785c-4012-b931-81c632b6c9c7" providerId="ADAL" clId="{040EDAAC-E745-4071-9C17-784A6FEC8541}" dt="2021-03-31T14:04:26.425" v="1512" actId="478"/>
          <ac:grpSpMkLst>
            <pc:docMk/>
            <pc:sldMk cId="2139099708" sldId="267"/>
            <ac:grpSpMk id="36" creationId="{263503B1-D98A-4070-BFCC-323E4344F374}"/>
          </ac:grpSpMkLst>
        </pc:grpChg>
        <pc:grpChg chg="del">
          <ac:chgData name="Sanders Wang" userId="089d73b8-785c-4012-b931-81c632b6c9c7" providerId="ADAL" clId="{040EDAAC-E745-4071-9C17-784A6FEC8541}" dt="2021-03-31T14:04:26.425" v="1512" actId="478"/>
          <ac:grpSpMkLst>
            <pc:docMk/>
            <pc:sldMk cId="2139099708" sldId="267"/>
            <ac:grpSpMk id="43" creationId="{7E459F38-CEEE-4724-BB6B-2E8B102C5043}"/>
          </ac:grpSpMkLst>
        </pc:grpChg>
        <pc:picChg chg="del">
          <ac:chgData name="Sanders Wang" userId="089d73b8-785c-4012-b931-81c632b6c9c7" providerId="ADAL" clId="{040EDAAC-E745-4071-9C17-784A6FEC8541}" dt="2021-03-31T14:04:26.425" v="1512" actId="478"/>
          <ac:picMkLst>
            <pc:docMk/>
            <pc:sldMk cId="2139099708" sldId="267"/>
            <ac:picMk id="6" creationId="{036C5C0B-840A-44DF-8CA3-91023E22717A}"/>
          </ac:picMkLst>
        </pc:picChg>
        <pc:picChg chg="del">
          <ac:chgData name="Sanders Wang" userId="089d73b8-785c-4012-b931-81c632b6c9c7" providerId="ADAL" clId="{040EDAAC-E745-4071-9C17-784A6FEC8541}" dt="2021-03-31T14:04:26.425" v="1512" actId="478"/>
          <ac:picMkLst>
            <pc:docMk/>
            <pc:sldMk cId="2139099708" sldId="267"/>
            <ac:picMk id="8" creationId="{2A8059F9-B59B-4D85-81D0-8BE5F934002E}"/>
          </ac:picMkLst>
        </pc:picChg>
        <pc:picChg chg="del">
          <ac:chgData name="Sanders Wang" userId="089d73b8-785c-4012-b931-81c632b6c9c7" providerId="ADAL" clId="{040EDAAC-E745-4071-9C17-784A6FEC8541}" dt="2021-03-31T14:04:30.362" v="1513" actId="478"/>
          <ac:picMkLst>
            <pc:docMk/>
            <pc:sldMk cId="2139099708" sldId="267"/>
            <ac:picMk id="22" creationId="{57FC183C-3451-437E-AFD6-325BDF2CB257}"/>
          </ac:picMkLst>
        </pc:picChg>
        <pc:picChg chg="del">
          <ac:chgData name="Sanders Wang" userId="089d73b8-785c-4012-b931-81c632b6c9c7" providerId="ADAL" clId="{040EDAAC-E745-4071-9C17-784A6FEC8541}" dt="2021-03-31T14:05:14.548" v="1515" actId="478"/>
          <ac:picMkLst>
            <pc:docMk/>
            <pc:sldMk cId="2139099708" sldId="267"/>
            <ac:picMk id="28" creationId="{A468C71A-CACF-4F39-8BC8-9DF2585697DB}"/>
          </ac:picMkLst>
        </pc:picChg>
        <pc:picChg chg="del">
          <ac:chgData name="Sanders Wang" userId="089d73b8-785c-4012-b931-81c632b6c9c7" providerId="ADAL" clId="{040EDAAC-E745-4071-9C17-784A6FEC8541}" dt="2021-03-31T14:04:26.425" v="1512" actId="478"/>
          <ac:picMkLst>
            <pc:docMk/>
            <pc:sldMk cId="2139099708" sldId="267"/>
            <ac:picMk id="32" creationId="{BDCAA298-4648-4025-8361-D6E70E600C7E}"/>
          </ac:picMkLst>
        </pc:picChg>
        <pc:picChg chg="del">
          <ac:chgData name="Sanders Wang" userId="089d73b8-785c-4012-b931-81c632b6c9c7" providerId="ADAL" clId="{040EDAAC-E745-4071-9C17-784A6FEC8541}" dt="2021-03-31T14:04:26.425" v="1512" actId="478"/>
          <ac:picMkLst>
            <pc:docMk/>
            <pc:sldMk cId="2139099708" sldId="267"/>
            <ac:picMk id="34" creationId="{A467C330-BA23-401D-8BC3-607A663CFDE3}"/>
          </ac:picMkLst>
        </pc:picChg>
        <pc:picChg chg="del">
          <ac:chgData name="Sanders Wang" userId="089d73b8-785c-4012-b931-81c632b6c9c7" providerId="ADAL" clId="{040EDAAC-E745-4071-9C17-784A6FEC8541}" dt="2021-03-31T14:04:26.425" v="1512" actId="478"/>
          <ac:picMkLst>
            <pc:docMk/>
            <pc:sldMk cId="2139099708" sldId="267"/>
            <ac:picMk id="37" creationId="{8BF4FDE8-17F5-4315-A86F-BCAA5397BB00}"/>
          </ac:picMkLst>
        </pc:picChg>
        <pc:picChg chg="del">
          <ac:chgData name="Sanders Wang" userId="089d73b8-785c-4012-b931-81c632b6c9c7" providerId="ADAL" clId="{040EDAAC-E745-4071-9C17-784A6FEC8541}" dt="2021-03-31T14:04:26.425" v="1512" actId="478"/>
          <ac:picMkLst>
            <pc:docMk/>
            <pc:sldMk cId="2139099708" sldId="267"/>
            <ac:picMk id="39" creationId="{045D313F-7209-4C86-93D3-EA355B767EDC}"/>
          </ac:picMkLst>
        </pc:picChg>
        <pc:picChg chg="del">
          <ac:chgData name="Sanders Wang" userId="089d73b8-785c-4012-b931-81c632b6c9c7" providerId="ADAL" clId="{040EDAAC-E745-4071-9C17-784A6FEC8541}" dt="2021-03-31T14:04:26.425" v="1512" actId="478"/>
          <ac:picMkLst>
            <pc:docMk/>
            <pc:sldMk cId="2139099708" sldId="267"/>
            <ac:picMk id="45" creationId="{AC5A8BD8-5463-4AEF-96C9-3514D71BEE9C}"/>
          </ac:picMkLst>
        </pc:picChg>
        <pc:picChg chg="del">
          <ac:chgData name="Sanders Wang" userId="089d73b8-785c-4012-b931-81c632b6c9c7" providerId="ADAL" clId="{040EDAAC-E745-4071-9C17-784A6FEC8541}" dt="2021-03-31T14:04:26.425" v="1512" actId="478"/>
          <ac:picMkLst>
            <pc:docMk/>
            <pc:sldMk cId="2139099708" sldId="267"/>
            <ac:picMk id="46" creationId="{6E227231-C679-40D4-948D-182F6CED4328}"/>
          </ac:picMkLst>
        </pc:picChg>
        <pc:picChg chg="del">
          <ac:chgData name="Sanders Wang" userId="089d73b8-785c-4012-b931-81c632b6c9c7" providerId="ADAL" clId="{040EDAAC-E745-4071-9C17-784A6FEC8541}" dt="2021-03-31T14:04:26.425" v="1512" actId="478"/>
          <ac:picMkLst>
            <pc:docMk/>
            <pc:sldMk cId="2139099708" sldId="267"/>
            <ac:picMk id="48" creationId="{F27B78FB-3D71-40F5-B632-D16BCF6777D8}"/>
          </ac:picMkLst>
        </pc:picChg>
        <pc:picChg chg="del">
          <ac:chgData name="Sanders Wang" userId="089d73b8-785c-4012-b931-81c632b6c9c7" providerId="ADAL" clId="{040EDAAC-E745-4071-9C17-784A6FEC8541}" dt="2021-03-31T14:04:26.425" v="1512" actId="478"/>
          <ac:picMkLst>
            <pc:docMk/>
            <pc:sldMk cId="2139099708" sldId="267"/>
            <ac:picMk id="63" creationId="{8F8DDA8B-E372-4804-B3B2-9FFA0F2ADD27}"/>
          </ac:picMkLst>
        </pc:picChg>
        <pc:picChg chg="del">
          <ac:chgData name="Sanders Wang" userId="089d73b8-785c-4012-b931-81c632b6c9c7" providerId="ADAL" clId="{040EDAAC-E745-4071-9C17-784A6FEC8541}" dt="2021-03-31T14:04:26.425" v="1512" actId="478"/>
          <ac:picMkLst>
            <pc:docMk/>
            <pc:sldMk cId="2139099708" sldId="267"/>
            <ac:picMk id="65" creationId="{5EC253EB-7D49-443E-AB25-7EF50D132751}"/>
          </ac:picMkLst>
        </pc:picChg>
        <pc:picChg chg="del">
          <ac:chgData name="Sanders Wang" userId="089d73b8-785c-4012-b931-81c632b6c9c7" providerId="ADAL" clId="{040EDAAC-E745-4071-9C17-784A6FEC8541}" dt="2021-03-31T14:04:26.425" v="1512" actId="478"/>
          <ac:picMkLst>
            <pc:docMk/>
            <pc:sldMk cId="2139099708" sldId="267"/>
            <ac:picMk id="69" creationId="{89A0027D-2251-40DE-BED8-E1A4953F2D49}"/>
          </ac:picMkLst>
        </pc:picChg>
        <pc:picChg chg="del">
          <ac:chgData name="Sanders Wang" userId="089d73b8-785c-4012-b931-81c632b6c9c7" providerId="ADAL" clId="{040EDAAC-E745-4071-9C17-784A6FEC8541}" dt="2021-03-31T14:05:41.991" v="1520" actId="478"/>
          <ac:picMkLst>
            <pc:docMk/>
            <pc:sldMk cId="2139099708" sldId="267"/>
            <ac:picMk id="70" creationId="{5F9C0C34-822F-4A25-B4CA-F23E025BBC52}"/>
          </ac:picMkLst>
        </pc:picChg>
        <pc:picChg chg="del">
          <ac:chgData name="Sanders Wang" userId="089d73b8-785c-4012-b931-81c632b6c9c7" providerId="ADAL" clId="{040EDAAC-E745-4071-9C17-784A6FEC8541}" dt="2021-03-31T14:05:14.548" v="1515" actId="478"/>
          <ac:picMkLst>
            <pc:docMk/>
            <pc:sldMk cId="2139099708" sldId="267"/>
            <ac:picMk id="72" creationId="{4E3CEE52-37D5-4A86-9EA8-685CC9F60F7F}"/>
          </ac:picMkLst>
        </pc:picChg>
        <pc:picChg chg="mod">
          <ac:chgData name="Sanders Wang" userId="089d73b8-785c-4012-b931-81c632b6c9c7" providerId="ADAL" clId="{040EDAAC-E745-4071-9C17-784A6FEC8541}" dt="2021-03-31T14:05:58.302" v="1637" actId="1037"/>
          <ac:picMkLst>
            <pc:docMk/>
            <pc:sldMk cId="2139099708" sldId="267"/>
            <ac:picMk id="73" creationId="{B02E42BB-F58F-4933-8D9F-9C0554B061E0}"/>
          </ac:picMkLst>
        </pc:picChg>
        <pc:picChg chg="mod">
          <ac:chgData name="Sanders Wang" userId="089d73b8-785c-4012-b931-81c632b6c9c7" providerId="ADAL" clId="{040EDAAC-E745-4071-9C17-784A6FEC8541}" dt="2021-03-31T14:05:58.302" v="1637" actId="1037"/>
          <ac:picMkLst>
            <pc:docMk/>
            <pc:sldMk cId="2139099708" sldId="267"/>
            <ac:picMk id="74" creationId="{60C96EF9-7DDB-4C40-ADDD-F96130C44013}"/>
          </ac:picMkLst>
        </pc:picChg>
        <pc:picChg chg="del">
          <ac:chgData name="Sanders Wang" userId="089d73b8-785c-4012-b931-81c632b6c9c7" providerId="ADAL" clId="{040EDAAC-E745-4071-9C17-784A6FEC8541}" dt="2021-03-31T14:04:26.425" v="1512" actId="478"/>
          <ac:picMkLst>
            <pc:docMk/>
            <pc:sldMk cId="2139099708" sldId="267"/>
            <ac:picMk id="77" creationId="{D120BA69-DC6E-4E47-AD34-C44FC563A958}"/>
          </ac:picMkLst>
        </pc:picChg>
        <pc:picChg chg="del">
          <ac:chgData name="Sanders Wang" userId="089d73b8-785c-4012-b931-81c632b6c9c7" providerId="ADAL" clId="{040EDAAC-E745-4071-9C17-784A6FEC8541}" dt="2021-03-31T14:04:26.425" v="1512" actId="478"/>
          <ac:picMkLst>
            <pc:docMk/>
            <pc:sldMk cId="2139099708" sldId="267"/>
            <ac:picMk id="82" creationId="{B6F45217-E5B6-4084-A1D2-258968826E98}"/>
          </ac:picMkLst>
        </pc:picChg>
        <pc:picChg chg="mod">
          <ac:chgData name="Sanders Wang" userId="089d73b8-785c-4012-b931-81c632b6c9c7" providerId="ADAL" clId="{040EDAAC-E745-4071-9C17-784A6FEC8541}" dt="2021-03-31T14:05:58.302" v="1637" actId="1037"/>
          <ac:picMkLst>
            <pc:docMk/>
            <pc:sldMk cId="2139099708" sldId="267"/>
            <ac:picMk id="83" creationId="{75513874-6782-4A16-82CD-0171AE7B8BC6}"/>
          </ac:picMkLst>
        </pc:picChg>
        <pc:picChg chg="del">
          <ac:chgData name="Sanders Wang" userId="089d73b8-785c-4012-b931-81c632b6c9c7" providerId="ADAL" clId="{040EDAAC-E745-4071-9C17-784A6FEC8541}" dt="2021-03-31T14:04:26.425" v="1512" actId="478"/>
          <ac:picMkLst>
            <pc:docMk/>
            <pc:sldMk cId="2139099708" sldId="267"/>
            <ac:picMk id="86" creationId="{FCC5C23E-B49A-49A0-90E6-E1E4E7ADA776}"/>
          </ac:picMkLst>
        </pc:picChg>
        <pc:picChg chg="del">
          <ac:chgData name="Sanders Wang" userId="089d73b8-785c-4012-b931-81c632b6c9c7" providerId="ADAL" clId="{040EDAAC-E745-4071-9C17-784A6FEC8541}" dt="2021-03-31T14:05:19.667" v="1516" actId="478"/>
          <ac:picMkLst>
            <pc:docMk/>
            <pc:sldMk cId="2139099708" sldId="267"/>
            <ac:picMk id="94" creationId="{BFCE193E-94B0-47A1-AA35-5B7563167B54}"/>
          </ac:picMkLst>
        </pc:picChg>
        <pc:picChg chg="del">
          <ac:chgData name="Sanders Wang" userId="089d73b8-785c-4012-b931-81c632b6c9c7" providerId="ADAL" clId="{040EDAAC-E745-4071-9C17-784A6FEC8541}" dt="2021-03-31T14:04:26.425" v="1512" actId="478"/>
          <ac:picMkLst>
            <pc:docMk/>
            <pc:sldMk cId="2139099708" sldId="267"/>
            <ac:picMk id="111" creationId="{41B3AF7F-73AC-4984-963A-4A1B4241DB41}"/>
          </ac:picMkLst>
        </pc:picChg>
        <pc:picChg chg="add mod">
          <ac:chgData name="Sanders Wang" userId="089d73b8-785c-4012-b931-81c632b6c9c7" providerId="ADAL" clId="{040EDAAC-E745-4071-9C17-784A6FEC8541}" dt="2021-03-31T14:21:18.278" v="1725" actId="1076"/>
          <ac:picMkLst>
            <pc:docMk/>
            <pc:sldMk cId="2139099708" sldId="267"/>
            <ac:picMk id="116" creationId="{87B97F1F-68FB-48FD-9222-EBC342837B51}"/>
          </ac:picMkLst>
        </pc:picChg>
        <pc:picChg chg="add mod">
          <ac:chgData name="Sanders Wang" userId="089d73b8-785c-4012-b931-81c632b6c9c7" providerId="ADAL" clId="{040EDAAC-E745-4071-9C17-784A6FEC8541}" dt="2021-03-31T14:22:03.816" v="1727" actId="1076"/>
          <ac:picMkLst>
            <pc:docMk/>
            <pc:sldMk cId="2139099708" sldId="267"/>
            <ac:picMk id="117" creationId="{18A6587F-07C2-440C-8F2E-7C4D669210D2}"/>
          </ac:picMkLst>
        </pc:picChg>
        <pc:picChg chg="del">
          <ac:chgData name="Sanders Wang" userId="089d73b8-785c-4012-b931-81c632b6c9c7" providerId="ADAL" clId="{040EDAAC-E745-4071-9C17-784A6FEC8541}" dt="2021-03-31T14:05:19.667" v="1516" actId="478"/>
          <ac:picMkLst>
            <pc:docMk/>
            <pc:sldMk cId="2139099708" sldId="267"/>
            <ac:picMk id="121" creationId="{4179B7C1-0EA8-4BE4-A9CB-5EC459C720FD}"/>
          </ac:picMkLst>
        </pc:picChg>
        <pc:picChg chg="add mod">
          <ac:chgData name="Sanders Wang" userId="089d73b8-785c-4012-b931-81c632b6c9c7" providerId="ADAL" clId="{040EDAAC-E745-4071-9C17-784A6FEC8541}" dt="2021-03-31T14:19:24.462" v="1714" actId="14100"/>
          <ac:picMkLst>
            <pc:docMk/>
            <pc:sldMk cId="2139099708" sldId="267"/>
            <ac:picMk id="6146" creationId="{871F03B4-864C-42ED-8312-2DBE86688F21}"/>
          </ac:picMkLst>
        </pc:picChg>
        <pc:picChg chg="add del">
          <ac:chgData name="Sanders Wang" userId="089d73b8-785c-4012-b931-81c632b6c9c7" providerId="ADAL" clId="{040EDAAC-E745-4071-9C17-784A6FEC8541}" dt="2021-03-31T14:10:56.476" v="1689"/>
          <ac:picMkLst>
            <pc:docMk/>
            <pc:sldMk cId="2139099708" sldId="267"/>
            <ac:picMk id="6148" creationId="{00BB0376-FDF7-4B32-8B1E-FFF01A455251}"/>
          </ac:picMkLst>
        </pc:picChg>
        <pc:picChg chg="add mod">
          <ac:chgData name="Sanders Wang" userId="089d73b8-785c-4012-b931-81c632b6c9c7" providerId="ADAL" clId="{040EDAAC-E745-4071-9C17-784A6FEC8541}" dt="2021-03-31T14:19:10.260" v="1709" actId="14100"/>
          <ac:picMkLst>
            <pc:docMk/>
            <pc:sldMk cId="2139099708" sldId="267"/>
            <ac:picMk id="6150" creationId="{A8DC5C9F-2C79-48A2-B6D2-9CA85E92F223}"/>
          </ac:picMkLst>
        </pc:picChg>
        <pc:picChg chg="add mod">
          <ac:chgData name="Sanders Wang" userId="089d73b8-785c-4012-b931-81c632b6c9c7" providerId="ADAL" clId="{040EDAAC-E745-4071-9C17-784A6FEC8541}" dt="2021-03-31T14:19:38.708" v="1718" actId="1076"/>
          <ac:picMkLst>
            <pc:docMk/>
            <pc:sldMk cId="2139099708" sldId="267"/>
            <ac:picMk id="6152" creationId="{DA235B26-C994-4CCA-A548-13FAAAB2E2F0}"/>
          </ac:picMkLst>
        </pc:picChg>
        <pc:cxnChg chg="mod">
          <ac:chgData name="Sanders Wang" userId="089d73b8-785c-4012-b931-81c632b6c9c7" providerId="ADAL" clId="{040EDAAC-E745-4071-9C17-784A6FEC8541}" dt="2021-03-31T14:26:50.702" v="1840" actId="1035"/>
          <ac:cxnSpMkLst>
            <pc:docMk/>
            <pc:sldMk cId="2139099708" sldId="267"/>
            <ac:cxnSpMk id="3" creationId="{4A4810AF-87A8-4AA9-8C1D-D5EE84364C07}"/>
          </ac:cxnSpMkLst>
        </pc:cxnChg>
        <pc:cxnChg chg="del">
          <ac:chgData name="Sanders Wang" userId="089d73b8-785c-4012-b931-81c632b6c9c7" providerId="ADAL" clId="{040EDAAC-E745-4071-9C17-784A6FEC8541}" dt="2021-03-31T14:04:26.425" v="1512" actId="478"/>
          <ac:cxnSpMkLst>
            <pc:docMk/>
            <pc:sldMk cId="2139099708" sldId="267"/>
            <ac:cxnSpMk id="9" creationId="{F9CF734C-40AB-496B-B324-0004A7C619B7}"/>
          </ac:cxnSpMkLst>
        </pc:cxnChg>
        <pc:cxnChg chg="del">
          <ac:chgData name="Sanders Wang" userId="089d73b8-785c-4012-b931-81c632b6c9c7" providerId="ADAL" clId="{040EDAAC-E745-4071-9C17-784A6FEC8541}" dt="2021-03-31T14:04:26.425" v="1512" actId="478"/>
          <ac:cxnSpMkLst>
            <pc:docMk/>
            <pc:sldMk cId="2139099708" sldId="267"/>
            <ac:cxnSpMk id="38" creationId="{6FFEA2E5-D199-43B2-ADDD-84F094DEFD91}"/>
          </ac:cxnSpMkLst>
        </pc:cxnChg>
        <pc:cxnChg chg="del">
          <ac:chgData name="Sanders Wang" userId="089d73b8-785c-4012-b931-81c632b6c9c7" providerId="ADAL" clId="{040EDAAC-E745-4071-9C17-784A6FEC8541}" dt="2021-03-31T14:04:26.425" v="1512" actId="478"/>
          <ac:cxnSpMkLst>
            <pc:docMk/>
            <pc:sldMk cId="2139099708" sldId="267"/>
            <ac:cxnSpMk id="50" creationId="{9601D18C-A902-4AA7-B2BF-810AA63E6511}"/>
          </ac:cxnSpMkLst>
        </pc:cxnChg>
        <pc:cxnChg chg="del">
          <ac:chgData name="Sanders Wang" userId="089d73b8-785c-4012-b931-81c632b6c9c7" providerId="ADAL" clId="{040EDAAC-E745-4071-9C17-784A6FEC8541}" dt="2021-03-31T14:04:26.425" v="1512" actId="478"/>
          <ac:cxnSpMkLst>
            <pc:docMk/>
            <pc:sldMk cId="2139099708" sldId="267"/>
            <ac:cxnSpMk id="53" creationId="{DE2DFD30-7C3A-4404-A88E-173CDD3464B9}"/>
          </ac:cxnSpMkLst>
        </pc:cxnChg>
        <pc:cxnChg chg="del">
          <ac:chgData name="Sanders Wang" userId="089d73b8-785c-4012-b931-81c632b6c9c7" providerId="ADAL" clId="{040EDAAC-E745-4071-9C17-784A6FEC8541}" dt="2021-03-31T14:04:26.425" v="1512" actId="478"/>
          <ac:cxnSpMkLst>
            <pc:docMk/>
            <pc:sldMk cId="2139099708" sldId="267"/>
            <ac:cxnSpMk id="55" creationId="{B41037C6-B906-427C-8043-6C30CF39D619}"/>
          </ac:cxnSpMkLst>
        </pc:cxnChg>
        <pc:cxnChg chg="mod">
          <ac:chgData name="Sanders Wang" userId="089d73b8-785c-4012-b931-81c632b6c9c7" providerId="ADAL" clId="{040EDAAC-E745-4071-9C17-784A6FEC8541}" dt="2021-03-31T14:05:58.302" v="1637" actId="1037"/>
          <ac:cxnSpMkLst>
            <pc:docMk/>
            <pc:sldMk cId="2139099708" sldId="267"/>
            <ac:cxnSpMk id="57" creationId="{5DC18291-7211-44FE-B258-4ABEC80AA0F0}"/>
          </ac:cxnSpMkLst>
        </pc:cxnChg>
        <pc:cxnChg chg="mod">
          <ac:chgData name="Sanders Wang" userId="089d73b8-785c-4012-b931-81c632b6c9c7" providerId="ADAL" clId="{040EDAAC-E745-4071-9C17-784A6FEC8541}" dt="2021-03-31T14:05:58.302" v="1637" actId="1037"/>
          <ac:cxnSpMkLst>
            <pc:docMk/>
            <pc:sldMk cId="2139099708" sldId="267"/>
            <ac:cxnSpMk id="58" creationId="{8E50CD46-E1DF-4A15-B1E7-83BDA4D5FD5E}"/>
          </ac:cxnSpMkLst>
        </pc:cxnChg>
        <pc:cxnChg chg="del mod">
          <ac:chgData name="Sanders Wang" userId="089d73b8-785c-4012-b931-81c632b6c9c7" providerId="ADAL" clId="{040EDAAC-E745-4071-9C17-784A6FEC8541}" dt="2021-03-31T14:05:14.548" v="1515" actId="478"/>
          <ac:cxnSpMkLst>
            <pc:docMk/>
            <pc:sldMk cId="2139099708" sldId="267"/>
            <ac:cxnSpMk id="75" creationId="{CEE91C90-7114-4E14-BA6F-E87A75750D8B}"/>
          </ac:cxnSpMkLst>
        </pc:cxnChg>
        <pc:cxnChg chg="del mod">
          <ac:chgData name="Sanders Wang" userId="089d73b8-785c-4012-b931-81c632b6c9c7" providerId="ADAL" clId="{040EDAAC-E745-4071-9C17-784A6FEC8541}" dt="2021-03-31T14:05:14.548" v="1515" actId="478"/>
          <ac:cxnSpMkLst>
            <pc:docMk/>
            <pc:sldMk cId="2139099708" sldId="267"/>
            <ac:cxnSpMk id="76" creationId="{C9EE9128-171D-4A87-A2FD-55A7C615E1A0}"/>
          </ac:cxnSpMkLst>
        </pc:cxnChg>
        <pc:cxnChg chg="del mod">
          <ac:chgData name="Sanders Wang" userId="089d73b8-785c-4012-b931-81c632b6c9c7" providerId="ADAL" clId="{040EDAAC-E745-4071-9C17-784A6FEC8541}" dt="2021-03-31T14:04:26.425" v="1512" actId="478"/>
          <ac:cxnSpMkLst>
            <pc:docMk/>
            <pc:sldMk cId="2139099708" sldId="267"/>
            <ac:cxnSpMk id="79" creationId="{DD82A52A-124A-47F7-B015-F35C1AAE42A1}"/>
          </ac:cxnSpMkLst>
        </pc:cxnChg>
        <pc:cxnChg chg="del mod">
          <ac:chgData name="Sanders Wang" userId="089d73b8-785c-4012-b931-81c632b6c9c7" providerId="ADAL" clId="{040EDAAC-E745-4071-9C17-784A6FEC8541}" dt="2021-03-31T14:05:14.548" v="1515" actId="478"/>
          <ac:cxnSpMkLst>
            <pc:docMk/>
            <pc:sldMk cId="2139099708" sldId="267"/>
            <ac:cxnSpMk id="85" creationId="{F6CDA63D-0456-43FF-8BF4-BB3E003B49F7}"/>
          </ac:cxnSpMkLst>
        </pc:cxnChg>
        <pc:cxnChg chg="del">
          <ac:chgData name="Sanders Wang" userId="089d73b8-785c-4012-b931-81c632b6c9c7" providerId="ADAL" clId="{040EDAAC-E745-4071-9C17-784A6FEC8541}" dt="2021-03-31T14:04:26.425" v="1512" actId="478"/>
          <ac:cxnSpMkLst>
            <pc:docMk/>
            <pc:sldMk cId="2139099708" sldId="267"/>
            <ac:cxnSpMk id="100" creationId="{1C1BF850-F971-4346-984F-A2802317677E}"/>
          </ac:cxnSpMkLst>
        </pc:cxnChg>
        <pc:cxnChg chg="del mod">
          <ac:chgData name="Sanders Wang" userId="089d73b8-785c-4012-b931-81c632b6c9c7" providerId="ADAL" clId="{040EDAAC-E745-4071-9C17-784A6FEC8541}" dt="2021-03-31T14:04:26.425" v="1512" actId="478"/>
          <ac:cxnSpMkLst>
            <pc:docMk/>
            <pc:sldMk cId="2139099708" sldId="267"/>
            <ac:cxnSpMk id="110" creationId="{9E02ECF9-AAC0-4412-8022-2AA272D4AD58}"/>
          </ac:cxnSpMkLst>
        </pc:cxnChg>
        <pc:cxnChg chg="del mod">
          <ac:chgData name="Sanders Wang" userId="089d73b8-785c-4012-b931-81c632b6c9c7" providerId="ADAL" clId="{040EDAAC-E745-4071-9C17-784A6FEC8541}" dt="2021-03-31T14:04:26.425" v="1512" actId="478"/>
          <ac:cxnSpMkLst>
            <pc:docMk/>
            <pc:sldMk cId="2139099708" sldId="267"/>
            <ac:cxnSpMk id="112" creationId="{79E4949C-ECA3-4A08-8E88-9AEFC8A7F863}"/>
          </ac:cxnSpMkLst>
        </pc:cxnChg>
        <pc:cxnChg chg="del mod">
          <ac:chgData name="Sanders Wang" userId="089d73b8-785c-4012-b931-81c632b6c9c7" providerId="ADAL" clId="{040EDAAC-E745-4071-9C17-784A6FEC8541}" dt="2021-03-31T14:04:26.425" v="1512" actId="478"/>
          <ac:cxnSpMkLst>
            <pc:docMk/>
            <pc:sldMk cId="2139099708" sldId="267"/>
            <ac:cxnSpMk id="115" creationId="{9B049884-BDE1-4196-BF9D-F86530BC5390}"/>
          </ac:cxnSpMkLst>
        </pc:cxnChg>
        <pc:cxnChg chg="del mod">
          <ac:chgData name="Sanders Wang" userId="089d73b8-785c-4012-b931-81c632b6c9c7" providerId="ADAL" clId="{040EDAAC-E745-4071-9C17-784A6FEC8541}" dt="2021-03-31T14:04:26.425" v="1512" actId="478"/>
          <ac:cxnSpMkLst>
            <pc:docMk/>
            <pc:sldMk cId="2139099708" sldId="267"/>
            <ac:cxnSpMk id="126" creationId="{AED86C59-1F6C-461A-84A1-B732B4532285}"/>
          </ac:cxnSpMkLst>
        </pc:cxnChg>
        <pc:cxnChg chg="del mod">
          <ac:chgData name="Sanders Wang" userId="089d73b8-785c-4012-b931-81c632b6c9c7" providerId="ADAL" clId="{040EDAAC-E745-4071-9C17-784A6FEC8541}" dt="2021-03-31T14:04:26.425" v="1512" actId="478"/>
          <ac:cxnSpMkLst>
            <pc:docMk/>
            <pc:sldMk cId="2139099708" sldId="267"/>
            <ac:cxnSpMk id="129" creationId="{B365BA29-CD7D-44AD-AD4B-5FD7E534FE3F}"/>
          </ac:cxnSpMkLst>
        </pc:cxnChg>
        <pc:cxnChg chg="del mod">
          <ac:chgData name="Sanders Wang" userId="089d73b8-785c-4012-b931-81c632b6c9c7" providerId="ADAL" clId="{040EDAAC-E745-4071-9C17-784A6FEC8541}" dt="2021-03-31T14:04:26.425" v="1512" actId="478"/>
          <ac:cxnSpMkLst>
            <pc:docMk/>
            <pc:sldMk cId="2139099708" sldId="267"/>
            <ac:cxnSpMk id="132" creationId="{8D3DED9B-6F5A-48D7-879F-2B49EF4A19CA}"/>
          </ac:cxnSpMkLst>
        </pc:cxnChg>
        <pc:cxnChg chg="mod">
          <ac:chgData name="Sanders Wang" userId="089d73b8-785c-4012-b931-81c632b6c9c7" providerId="ADAL" clId="{040EDAAC-E745-4071-9C17-784A6FEC8541}" dt="2021-03-31T14:05:58.302" v="1637" actId="1037"/>
          <ac:cxnSpMkLst>
            <pc:docMk/>
            <pc:sldMk cId="2139099708" sldId="267"/>
            <ac:cxnSpMk id="133" creationId="{C5A539A8-E7A8-4BDF-BDC5-BD5F1E5179EE}"/>
          </ac:cxnSpMkLst>
        </pc:cxnChg>
      </pc:sldChg>
      <pc:sldChg chg="addSp delSp modSp add mod">
        <pc:chgData name="Sanders Wang" userId="089d73b8-785c-4012-b931-81c632b6c9c7" providerId="ADAL" clId="{040EDAAC-E745-4071-9C17-784A6FEC8541}" dt="2021-03-31T14:36:21.904" v="2086" actId="1076"/>
        <pc:sldMkLst>
          <pc:docMk/>
          <pc:sldMk cId="1072725618" sldId="268"/>
        </pc:sldMkLst>
        <pc:spChg chg="del">
          <ac:chgData name="Sanders Wang" userId="089d73b8-785c-4012-b931-81c632b6c9c7" providerId="ADAL" clId="{040EDAAC-E745-4071-9C17-784A6FEC8541}" dt="2021-03-31T14:29:23.012" v="1845" actId="478"/>
          <ac:spMkLst>
            <pc:docMk/>
            <pc:sldMk cId="1072725618" sldId="268"/>
            <ac:spMk id="2" creationId="{008B7A6D-4955-4C26-9F0A-EB0645CC1B47}"/>
          </ac:spMkLst>
        </pc:spChg>
        <pc:spChg chg="del">
          <ac:chgData name="Sanders Wang" userId="089d73b8-785c-4012-b931-81c632b6c9c7" providerId="ADAL" clId="{040EDAAC-E745-4071-9C17-784A6FEC8541}" dt="2021-03-31T14:29:23.012" v="1845" actId="478"/>
          <ac:spMkLst>
            <pc:docMk/>
            <pc:sldMk cId="1072725618" sldId="268"/>
            <ac:spMk id="4" creationId="{6510007D-B7BA-4D1A-B148-36A2FE69931E}"/>
          </ac:spMkLst>
        </pc:spChg>
        <pc:spChg chg="del">
          <ac:chgData name="Sanders Wang" userId="089d73b8-785c-4012-b931-81c632b6c9c7" providerId="ADAL" clId="{040EDAAC-E745-4071-9C17-784A6FEC8541}" dt="2021-03-31T14:29:23.012" v="1845" actId="478"/>
          <ac:spMkLst>
            <pc:docMk/>
            <pc:sldMk cId="1072725618" sldId="268"/>
            <ac:spMk id="5" creationId="{1AF6F55E-3FAE-43A5-8848-43F8E69401C3}"/>
          </ac:spMkLst>
        </pc:spChg>
        <pc:spChg chg="del">
          <ac:chgData name="Sanders Wang" userId="089d73b8-785c-4012-b931-81c632b6c9c7" providerId="ADAL" clId="{040EDAAC-E745-4071-9C17-784A6FEC8541}" dt="2021-03-31T14:29:23.012" v="1845" actId="478"/>
          <ac:spMkLst>
            <pc:docMk/>
            <pc:sldMk cId="1072725618" sldId="268"/>
            <ac:spMk id="7" creationId="{BED776B9-82FF-4977-8C7D-7F4E1D49966E}"/>
          </ac:spMkLst>
        </pc:spChg>
        <pc:spChg chg="del">
          <ac:chgData name="Sanders Wang" userId="089d73b8-785c-4012-b931-81c632b6c9c7" providerId="ADAL" clId="{040EDAAC-E745-4071-9C17-784A6FEC8541}" dt="2021-03-31T14:29:23.012" v="1845" actId="478"/>
          <ac:spMkLst>
            <pc:docMk/>
            <pc:sldMk cId="1072725618" sldId="268"/>
            <ac:spMk id="10" creationId="{33CAAD55-F625-495E-9E7A-08B99C398F0A}"/>
          </ac:spMkLst>
        </pc:spChg>
        <pc:spChg chg="add del mod">
          <ac:chgData name="Sanders Wang" userId="089d73b8-785c-4012-b931-81c632b6c9c7" providerId="ADAL" clId="{040EDAAC-E745-4071-9C17-784A6FEC8541}" dt="2021-03-31T14:31:24.075" v="2055" actId="478"/>
          <ac:spMkLst>
            <pc:docMk/>
            <pc:sldMk cId="1072725618" sldId="268"/>
            <ac:spMk id="11" creationId="{0CF25571-A789-4DC2-8081-D30541711447}"/>
          </ac:spMkLst>
        </pc:spChg>
        <pc:spChg chg="add mod">
          <ac:chgData name="Sanders Wang" userId="089d73b8-785c-4012-b931-81c632b6c9c7" providerId="ADAL" clId="{040EDAAC-E745-4071-9C17-784A6FEC8541}" dt="2021-03-31T14:36:21.904" v="2086" actId="1076"/>
          <ac:spMkLst>
            <pc:docMk/>
            <pc:sldMk cId="1072725618" sldId="268"/>
            <ac:spMk id="12" creationId="{A789F5F6-313A-4D55-BAF2-1E35462660CD}"/>
          </ac:spMkLst>
        </pc:spChg>
        <pc:spChg chg="del">
          <ac:chgData name="Sanders Wang" userId="089d73b8-785c-4012-b931-81c632b6c9c7" providerId="ADAL" clId="{040EDAAC-E745-4071-9C17-784A6FEC8541}" dt="2021-03-31T14:29:14.667" v="1844" actId="478"/>
          <ac:spMkLst>
            <pc:docMk/>
            <pc:sldMk cId="1072725618" sldId="268"/>
            <ac:spMk id="13" creationId="{BA0CD1A5-A66A-4AB2-A383-70DB92EEAF93}"/>
          </ac:spMkLst>
        </pc:spChg>
        <pc:spChg chg="del">
          <ac:chgData name="Sanders Wang" userId="089d73b8-785c-4012-b931-81c632b6c9c7" providerId="ADAL" clId="{040EDAAC-E745-4071-9C17-784A6FEC8541}" dt="2021-03-31T14:29:14.667" v="1844" actId="478"/>
          <ac:spMkLst>
            <pc:docMk/>
            <pc:sldMk cId="1072725618" sldId="268"/>
            <ac:spMk id="14" creationId="{E7CC76D4-3DF6-4191-9FA0-8212B9C6F9C1}"/>
          </ac:spMkLst>
        </pc:spChg>
        <pc:spChg chg="del">
          <ac:chgData name="Sanders Wang" userId="089d73b8-785c-4012-b931-81c632b6c9c7" providerId="ADAL" clId="{040EDAAC-E745-4071-9C17-784A6FEC8541}" dt="2021-03-31T14:29:14.667" v="1844" actId="478"/>
          <ac:spMkLst>
            <pc:docMk/>
            <pc:sldMk cId="1072725618" sldId="268"/>
            <ac:spMk id="15" creationId="{E2F7B04F-C9E8-439B-B694-68E4A353DD57}"/>
          </ac:spMkLst>
        </pc:spChg>
        <pc:spChg chg="del">
          <ac:chgData name="Sanders Wang" userId="089d73b8-785c-4012-b931-81c632b6c9c7" providerId="ADAL" clId="{040EDAAC-E745-4071-9C17-784A6FEC8541}" dt="2021-03-31T14:29:14.667" v="1844" actId="478"/>
          <ac:spMkLst>
            <pc:docMk/>
            <pc:sldMk cId="1072725618" sldId="268"/>
            <ac:spMk id="18" creationId="{F80B8121-3F63-4C06-AC6C-8E3DCC8946CC}"/>
          </ac:spMkLst>
        </pc:spChg>
        <pc:spChg chg="del">
          <ac:chgData name="Sanders Wang" userId="089d73b8-785c-4012-b931-81c632b6c9c7" providerId="ADAL" clId="{040EDAAC-E745-4071-9C17-784A6FEC8541}" dt="2021-03-31T14:29:14.667" v="1844" actId="478"/>
          <ac:spMkLst>
            <pc:docMk/>
            <pc:sldMk cId="1072725618" sldId="268"/>
            <ac:spMk id="19" creationId="{F5DFA802-82DD-43E4-AA4C-3AB9A3A28011}"/>
          </ac:spMkLst>
        </pc:spChg>
        <pc:spChg chg="mod">
          <ac:chgData name="Sanders Wang" userId="089d73b8-785c-4012-b931-81c632b6c9c7" providerId="ADAL" clId="{040EDAAC-E745-4071-9C17-784A6FEC8541}" dt="2021-03-31T14:29:37.918" v="2003" actId="1038"/>
          <ac:spMkLst>
            <pc:docMk/>
            <pc:sldMk cId="1072725618" sldId="268"/>
            <ac:spMk id="20" creationId="{90A73658-8769-4F72-BE10-9C801ED2C478}"/>
          </ac:spMkLst>
        </pc:spChg>
        <pc:spChg chg="del">
          <ac:chgData name="Sanders Wang" userId="089d73b8-785c-4012-b931-81c632b6c9c7" providerId="ADAL" clId="{040EDAAC-E745-4071-9C17-784A6FEC8541}" dt="2021-03-31T14:29:14.667" v="1844" actId="478"/>
          <ac:spMkLst>
            <pc:docMk/>
            <pc:sldMk cId="1072725618" sldId="268"/>
            <ac:spMk id="23" creationId="{69514696-EB15-4BD2-90DA-8869EC4D5410}"/>
          </ac:spMkLst>
        </pc:spChg>
        <pc:spChg chg="del">
          <ac:chgData name="Sanders Wang" userId="089d73b8-785c-4012-b931-81c632b6c9c7" providerId="ADAL" clId="{040EDAAC-E745-4071-9C17-784A6FEC8541}" dt="2021-03-31T14:29:23.012" v="1845" actId="478"/>
          <ac:spMkLst>
            <pc:docMk/>
            <pc:sldMk cId="1072725618" sldId="268"/>
            <ac:spMk id="40" creationId="{2195612E-9FC8-4795-AAF4-194954670333}"/>
          </ac:spMkLst>
        </pc:spChg>
        <pc:spChg chg="del">
          <ac:chgData name="Sanders Wang" userId="089d73b8-785c-4012-b931-81c632b6c9c7" providerId="ADAL" clId="{040EDAAC-E745-4071-9C17-784A6FEC8541}" dt="2021-03-31T14:29:23.012" v="1845" actId="478"/>
          <ac:spMkLst>
            <pc:docMk/>
            <pc:sldMk cId="1072725618" sldId="268"/>
            <ac:spMk id="41" creationId="{C02AC4E8-71C7-4818-9E79-F58AE069469F}"/>
          </ac:spMkLst>
        </pc:spChg>
        <pc:spChg chg="del">
          <ac:chgData name="Sanders Wang" userId="089d73b8-785c-4012-b931-81c632b6c9c7" providerId="ADAL" clId="{040EDAAC-E745-4071-9C17-784A6FEC8541}" dt="2021-03-31T14:29:14.667" v="1844" actId="478"/>
          <ac:spMkLst>
            <pc:docMk/>
            <pc:sldMk cId="1072725618" sldId="268"/>
            <ac:spMk id="42" creationId="{1D32F323-47F1-43A5-8458-E0BAE16C48F6}"/>
          </ac:spMkLst>
        </pc:spChg>
        <pc:spChg chg="del">
          <ac:chgData name="Sanders Wang" userId="089d73b8-785c-4012-b931-81c632b6c9c7" providerId="ADAL" clId="{040EDAAC-E745-4071-9C17-784A6FEC8541}" dt="2021-03-31T14:29:09.068" v="1843" actId="478"/>
          <ac:spMkLst>
            <pc:docMk/>
            <pc:sldMk cId="1072725618" sldId="268"/>
            <ac:spMk id="49" creationId="{9D7CBC53-0F58-4095-BBB8-FC38F9BA18F6}"/>
          </ac:spMkLst>
        </pc:spChg>
        <pc:spChg chg="del">
          <ac:chgData name="Sanders Wang" userId="089d73b8-785c-4012-b931-81c632b6c9c7" providerId="ADAL" clId="{040EDAAC-E745-4071-9C17-784A6FEC8541}" dt="2021-03-31T14:29:09.068" v="1843" actId="478"/>
          <ac:spMkLst>
            <pc:docMk/>
            <pc:sldMk cId="1072725618" sldId="268"/>
            <ac:spMk id="54" creationId="{93D58230-4B88-4E0F-845F-8EF9D8A7D0FF}"/>
          </ac:spMkLst>
        </pc:spChg>
        <pc:spChg chg="del">
          <ac:chgData name="Sanders Wang" userId="089d73b8-785c-4012-b931-81c632b6c9c7" providerId="ADAL" clId="{040EDAAC-E745-4071-9C17-784A6FEC8541}" dt="2021-03-31T14:29:09.068" v="1843" actId="478"/>
          <ac:spMkLst>
            <pc:docMk/>
            <pc:sldMk cId="1072725618" sldId="268"/>
            <ac:spMk id="56" creationId="{3DF8D137-663B-4627-B54D-2EF505302DC8}"/>
          </ac:spMkLst>
        </pc:spChg>
        <pc:spChg chg="mod">
          <ac:chgData name="Sanders Wang" userId="089d73b8-785c-4012-b931-81c632b6c9c7" providerId="ADAL" clId="{040EDAAC-E745-4071-9C17-784A6FEC8541}" dt="2021-03-31T14:29:50.437" v="2043" actId="1036"/>
          <ac:spMkLst>
            <pc:docMk/>
            <pc:sldMk cId="1072725618" sldId="268"/>
            <ac:spMk id="59" creationId="{EA866BB7-279B-4972-8038-D625BD388AC3}"/>
          </ac:spMkLst>
        </pc:spChg>
        <pc:spChg chg="del">
          <ac:chgData name="Sanders Wang" userId="089d73b8-785c-4012-b931-81c632b6c9c7" providerId="ADAL" clId="{040EDAAC-E745-4071-9C17-784A6FEC8541}" dt="2021-03-31T14:29:14.667" v="1844" actId="478"/>
          <ac:spMkLst>
            <pc:docMk/>
            <pc:sldMk cId="1072725618" sldId="268"/>
            <ac:spMk id="60" creationId="{1A5DCF72-7B53-4B05-98B2-EED8961A45DB}"/>
          </ac:spMkLst>
        </pc:spChg>
        <pc:spChg chg="del">
          <ac:chgData name="Sanders Wang" userId="089d73b8-785c-4012-b931-81c632b6c9c7" providerId="ADAL" clId="{040EDAAC-E745-4071-9C17-784A6FEC8541}" dt="2021-03-31T14:29:14.667" v="1844" actId="478"/>
          <ac:spMkLst>
            <pc:docMk/>
            <pc:sldMk cId="1072725618" sldId="268"/>
            <ac:spMk id="61" creationId="{524DC2CC-718D-4AE9-9EB8-3A5CCDFC5B55}"/>
          </ac:spMkLst>
        </pc:spChg>
        <pc:spChg chg="del">
          <ac:chgData name="Sanders Wang" userId="089d73b8-785c-4012-b931-81c632b6c9c7" providerId="ADAL" clId="{040EDAAC-E745-4071-9C17-784A6FEC8541}" dt="2021-03-31T14:29:09.068" v="1843" actId="478"/>
          <ac:spMkLst>
            <pc:docMk/>
            <pc:sldMk cId="1072725618" sldId="268"/>
            <ac:spMk id="64" creationId="{A29F3165-C0FC-4786-8466-BAF3EE8B5E2E}"/>
          </ac:spMkLst>
        </pc:spChg>
        <pc:spChg chg="del">
          <ac:chgData name="Sanders Wang" userId="089d73b8-785c-4012-b931-81c632b6c9c7" providerId="ADAL" clId="{040EDAAC-E745-4071-9C17-784A6FEC8541}" dt="2021-03-31T14:29:09.068" v="1843" actId="478"/>
          <ac:spMkLst>
            <pc:docMk/>
            <pc:sldMk cId="1072725618" sldId="268"/>
            <ac:spMk id="66" creationId="{72255499-814D-40CF-B6C6-14CFCF0FA47B}"/>
          </ac:spMkLst>
        </pc:spChg>
        <pc:spChg chg="del">
          <ac:chgData name="Sanders Wang" userId="089d73b8-785c-4012-b931-81c632b6c9c7" providerId="ADAL" clId="{040EDAAC-E745-4071-9C17-784A6FEC8541}" dt="2021-03-31T14:29:09.068" v="1843" actId="478"/>
          <ac:spMkLst>
            <pc:docMk/>
            <pc:sldMk cId="1072725618" sldId="268"/>
            <ac:spMk id="67" creationId="{C486D69F-72AB-47B8-A8B3-6622FF0D24BA}"/>
          </ac:spMkLst>
        </pc:spChg>
        <pc:spChg chg="del">
          <ac:chgData name="Sanders Wang" userId="089d73b8-785c-4012-b931-81c632b6c9c7" providerId="ADAL" clId="{040EDAAC-E745-4071-9C17-784A6FEC8541}" dt="2021-03-31T14:29:09.068" v="1843" actId="478"/>
          <ac:spMkLst>
            <pc:docMk/>
            <pc:sldMk cId="1072725618" sldId="268"/>
            <ac:spMk id="71" creationId="{FE5D6E10-5CDB-46C4-A733-64FB9DEC839C}"/>
          </ac:spMkLst>
        </pc:spChg>
        <pc:spChg chg="del">
          <ac:chgData name="Sanders Wang" userId="089d73b8-785c-4012-b931-81c632b6c9c7" providerId="ADAL" clId="{040EDAAC-E745-4071-9C17-784A6FEC8541}" dt="2021-03-31T14:29:09.068" v="1843" actId="478"/>
          <ac:spMkLst>
            <pc:docMk/>
            <pc:sldMk cId="1072725618" sldId="268"/>
            <ac:spMk id="84" creationId="{2A2CC632-47A5-4308-863F-F0A57CD2AFA5}"/>
          </ac:spMkLst>
        </pc:spChg>
        <pc:spChg chg="del">
          <ac:chgData name="Sanders Wang" userId="089d73b8-785c-4012-b931-81c632b6c9c7" providerId="ADAL" clId="{040EDAAC-E745-4071-9C17-784A6FEC8541}" dt="2021-03-31T14:29:09.068" v="1843" actId="478"/>
          <ac:spMkLst>
            <pc:docMk/>
            <pc:sldMk cId="1072725618" sldId="268"/>
            <ac:spMk id="88" creationId="{629A8A50-12ED-4DC3-82E5-D5B06D28A70B}"/>
          </ac:spMkLst>
        </pc:spChg>
        <pc:spChg chg="del">
          <ac:chgData name="Sanders Wang" userId="089d73b8-785c-4012-b931-81c632b6c9c7" providerId="ADAL" clId="{040EDAAC-E745-4071-9C17-784A6FEC8541}" dt="2021-03-31T14:29:09.068" v="1843" actId="478"/>
          <ac:spMkLst>
            <pc:docMk/>
            <pc:sldMk cId="1072725618" sldId="268"/>
            <ac:spMk id="90" creationId="{23762D8D-EBDE-4244-8644-A573B7A089F1}"/>
          </ac:spMkLst>
        </pc:spChg>
        <pc:spChg chg="del">
          <ac:chgData name="Sanders Wang" userId="089d73b8-785c-4012-b931-81c632b6c9c7" providerId="ADAL" clId="{040EDAAC-E745-4071-9C17-784A6FEC8541}" dt="2021-03-31T14:29:09.068" v="1843" actId="478"/>
          <ac:spMkLst>
            <pc:docMk/>
            <pc:sldMk cId="1072725618" sldId="268"/>
            <ac:spMk id="92" creationId="{A729D4D4-182F-4ACE-A8D6-794DFE65A785}"/>
          </ac:spMkLst>
        </pc:spChg>
        <pc:spChg chg="del">
          <ac:chgData name="Sanders Wang" userId="089d73b8-785c-4012-b931-81c632b6c9c7" providerId="ADAL" clId="{040EDAAC-E745-4071-9C17-784A6FEC8541}" dt="2021-03-31T14:29:09.068" v="1843" actId="478"/>
          <ac:spMkLst>
            <pc:docMk/>
            <pc:sldMk cId="1072725618" sldId="268"/>
            <ac:spMk id="96" creationId="{0F3ADC82-A0AF-44DC-A16A-2478C169E9BC}"/>
          </ac:spMkLst>
        </pc:spChg>
        <pc:spChg chg="del">
          <ac:chgData name="Sanders Wang" userId="089d73b8-785c-4012-b931-81c632b6c9c7" providerId="ADAL" clId="{040EDAAC-E745-4071-9C17-784A6FEC8541}" dt="2021-03-31T14:29:09.068" v="1843" actId="478"/>
          <ac:spMkLst>
            <pc:docMk/>
            <pc:sldMk cId="1072725618" sldId="268"/>
            <ac:spMk id="103" creationId="{AD2F0D9B-76AF-4C1A-9D2D-1AD603E02B2E}"/>
          </ac:spMkLst>
        </pc:spChg>
        <pc:spChg chg="del">
          <ac:chgData name="Sanders Wang" userId="089d73b8-785c-4012-b931-81c632b6c9c7" providerId="ADAL" clId="{040EDAAC-E745-4071-9C17-784A6FEC8541}" dt="2021-03-31T14:29:09.068" v="1843" actId="478"/>
          <ac:spMkLst>
            <pc:docMk/>
            <pc:sldMk cId="1072725618" sldId="268"/>
            <ac:spMk id="104" creationId="{D9AD05BE-9651-4F53-9E3D-337905F7C85A}"/>
          </ac:spMkLst>
        </pc:spChg>
        <pc:spChg chg="del">
          <ac:chgData name="Sanders Wang" userId="089d73b8-785c-4012-b931-81c632b6c9c7" providerId="ADAL" clId="{040EDAAC-E745-4071-9C17-784A6FEC8541}" dt="2021-03-31T14:29:09.068" v="1843" actId="478"/>
          <ac:spMkLst>
            <pc:docMk/>
            <pc:sldMk cId="1072725618" sldId="268"/>
            <ac:spMk id="107" creationId="{7F3DE87C-7DF7-4147-96B6-1A4A5A6D50B3}"/>
          </ac:spMkLst>
        </pc:spChg>
        <pc:spChg chg="del">
          <ac:chgData name="Sanders Wang" userId="089d73b8-785c-4012-b931-81c632b6c9c7" providerId="ADAL" clId="{040EDAAC-E745-4071-9C17-784A6FEC8541}" dt="2021-03-31T14:29:09.068" v="1843" actId="478"/>
          <ac:spMkLst>
            <pc:docMk/>
            <pc:sldMk cId="1072725618" sldId="268"/>
            <ac:spMk id="108" creationId="{7C0F963F-AE97-4F6D-B807-E00D4491BD5D}"/>
          </ac:spMkLst>
        </pc:spChg>
        <pc:spChg chg="add mod">
          <ac:chgData name="Sanders Wang" userId="089d73b8-785c-4012-b931-81c632b6c9c7" providerId="ADAL" clId="{040EDAAC-E745-4071-9C17-784A6FEC8541}" dt="2021-03-31T14:32:47.706" v="2073" actId="692"/>
          <ac:spMkLst>
            <pc:docMk/>
            <pc:sldMk cId="1072725618" sldId="268"/>
            <ac:spMk id="116" creationId="{61C58E3F-90A4-4884-BEDF-5D81204D59AD}"/>
          </ac:spMkLst>
        </pc:spChg>
        <pc:spChg chg="mod">
          <ac:chgData name="Sanders Wang" userId="089d73b8-785c-4012-b931-81c632b6c9c7" providerId="ADAL" clId="{040EDAAC-E745-4071-9C17-784A6FEC8541}" dt="2021-03-31T14:28:58.706" v="1842"/>
          <ac:spMkLst>
            <pc:docMk/>
            <pc:sldMk cId="1072725618" sldId="268"/>
            <ac:spMk id="131" creationId="{0D75DB33-7E55-4046-8B78-2146272967CA}"/>
          </ac:spMkLst>
        </pc:spChg>
        <pc:spChg chg="mod">
          <ac:chgData name="Sanders Wang" userId="089d73b8-785c-4012-b931-81c632b6c9c7" providerId="ADAL" clId="{040EDAAC-E745-4071-9C17-784A6FEC8541}" dt="2021-03-31T14:29:50.437" v="2043" actId="1036"/>
          <ac:spMkLst>
            <pc:docMk/>
            <pc:sldMk cId="1072725618" sldId="268"/>
            <ac:spMk id="138" creationId="{7788E96C-FA60-4CE1-8251-78AF0FDE233E}"/>
          </ac:spMkLst>
        </pc:spChg>
        <pc:spChg chg="del">
          <ac:chgData name="Sanders Wang" userId="089d73b8-785c-4012-b931-81c632b6c9c7" providerId="ADAL" clId="{040EDAAC-E745-4071-9C17-784A6FEC8541}" dt="2021-03-31T14:29:09.068" v="1843" actId="478"/>
          <ac:spMkLst>
            <pc:docMk/>
            <pc:sldMk cId="1072725618" sldId="268"/>
            <ac:spMk id="139" creationId="{6EBC3684-1779-4B50-A0CC-3C32FA22577D}"/>
          </ac:spMkLst>
        </pc:spChg>
        <pc:spChg chg="del">
          <ac:chgData name="Sanders Wang" userId="089d73b8-785c-4012-b931-81c632b6c9c7" providerId="ADAL" clId="{040EDAAC-E745-4071-9C17-784A6FEC8541}" dt="2021-03-31T14:29:09.068" v="1843" actId="478"/>
          <ac:spMkLst>
            <pc:docMk/>
            <pc:sldMk cId="1072725618" sldId="268"/>
            <ac:spMk id="140" creationId="{E35A1E75-214B-4404-860B-15ABD69458B8}"/>
          </ac:spMkLst>
        </pc:spChg>
        <pc:spChg chg="del">
          <ac:chgData name="Sanders Wang" userId="089d73b8-785c-4012-b931-81c632b6c9c7" providerId="ADAL" clId="{040EDAAC-E745-4071-9C17-784A6FEC8541}" dt="2021-03-31T14:29:09.068" v="1843" actId="478"/>
          <ac:spMkLst>
            <pc:docMk/>
            <pc:sldMk cId="1072725618" sldId="268"/>
            <ac:spMk id="141" creationId="{89548AA6-8882-4F6B-A877-D014DF3AE704}"/>
          </ac:spMkLst>
        </pc:spChg>
        <pc:grpChg chg="del">
          <ac:chgData name="Sanders Wang" userId="089d73b8-785c-4012-b931-81c632b6c9c7" providerId="ADAL" clId="{040EDAAC-E745-4071-9C17-784A6FEC8541}" dt="2021-03-31T14:29:09.068" v="1843" actId="478"/>
          <ac:grpSpMkLst>
            <pc:docMk/>
            <pc:sldMk cId="1072725618" sldId="268"/>
            <ac:grpSpMk id="36" creationId="{263503B1-D98A-4070-BFCC-323E4344F374}"/>
          </ac:grpSpMkLst>
        </pc:grpChg>
        <pc:grpChg chg="del">
          <ac:chgData name="Sanders Wang" userId="089d73b8-785c-4012-b931-81c632b6c9c7" providerId="ADAL" clId="{040EDAAC-E745-4071-9C17-784A6FEC8541}" dt="2021-03-31T14:29:09.068" v="1843" actId="478"/>
          <ac:grpSpMkLst>
            <pc:docMk/>
            <pc:sldMk cId="1072725618" sldId="268"/>
            <ac:grpSpMk id="43" creationId="{7E459F38-CEEE-4724-BB6B-2E8B102C5043}"/>
          </ac:grpSpMkLst>
        </pc:grpChg>
        <pc:picChg chg="del">
          <ac:chgData name="Sanders Wang" userId="089d73b8-785c-4012-b931-81c632b6c9c7" providerId="ADAL" clId="{040EDAAC-E745-4071-9C17-784A6FEC8541}" dt="2021-03-31T14:29:23.012" v="1845" actId="478"/>
          <ac:picMkLst>
            <pc:docMk/>
            <pc:sldMk cId="1072725618" sldId="268"/>
            <ac:picMk id="6" creationId="{036C5C0B-840A-44DF-8CA3-91023E22717A}"/>
          </ac:picMkLst>
        </pc:picChg>
        <pc:picChg chg="del">
          <ac:chgData name="Sanders Wang" userId="089d73b8-785c-4012-b931-81c632b6c9c7" providerId="ADAL" clId="{040EDAAC-E745-4071-9C17-784A6FEC8541}" dt="2021-03-31T14:29:23.012" v="1845" actId="478"/>
          <ac:picMkLst>
            <pc:docMk/>
            <pc:sldMk cId="1072725618" sldId="268"/>
            <ac:picMk id="8" creationId="{2A8059F9-B59B-4D85-81D0-8BE5F934002E}"/>
          </ac:picMkLst>
        </pc:picChg>
        <pc:picChg chg="del">
          <ac:chgData name="Sanders Wang" userId="089d73b8-785c-4012-b931-81c632b6c9c7" providerId="ADAL" clId="{040EDAAC-E745-4071-9C17-784A6FEC8541}" dt="2021-03-31T14:29:14.667" v="1844" actId="478"/>
          <ac:picMkLst>
            <pc:docMk/>
            <pc:sldMk cId="1072725618" sldId="268"/>
            <ac:picMk id="22" creationId="{57FC183C-3451-437E-AFD6-325BDF2CB257}"/>
          </ac:picMkLst>
        </pc:picChg>
        <pc:picChg chg="del">
          <ac:chgData name="Sanders Wang" userId="089d73b8-785c-4012-b931-81c632b6c9c7" providerId="ADAL" clId="{040EDAAC-E745-4071-9C17-784A6FEC8541}" dt="2021-03-31T14:29:09.068" v="1843" actId="478"/>
          <ac:picMkLst>
            <pc:docMk/>
            <pc:sldMk cId="1072725618" sldId="268"/>
            <ac:picMk id="28" creationId="{A468C71A-CACF-4F39-8BC8-9DF2585697DB}"/>
          </ac:picMkLst>
        </pc:picChg>
        <pc:picChg chg="del">
          <ac:chgData name="Sanders Wang" userId="089d73b8-785c-4012-b931-81c632b6c9c7" providerId="ADAL" clId="{040EDAAC-E745-4071-9C17-784A6FEC8541}" dt="2021-03-31T14:29:09.068" v="1843" actId="478"/>
          <ac:picMkLst>
            <pc:docMk/>
            <pc:sldMk cId="1072725618" sldId="268"/>
            <ac:picMk id="32" creationId="{BDCAA298-4648-4025-8361-D6E70E600C7E}"/>
          </ac:picMkLst>
        </pc:picChg>
        <pc:picChg chg="del">
          <ac:chgData name="Sanders Wang" userId="089d73b8-785c-4012-b931-81c632b6c9c7" providerId="ADAL" clId="{040EDAAC-E745-4071-9C17-784A6FEC8541}" dt="2021-03-31T14:29:09.068" v="1843" actId="478"/>
          <ac:picMkLst>
            <pc:docMk/>
            <pc:sldMk cId="1072725618" sldId="268"/>
            <ac:picMk id="34" creationId="{A467C330-BA23-401D-8BC3-607A663CFDE3}"/>
          </ac:picMkLst>
        </pc:picChg>
        <pc:picChg chg="del">
          <ac:chgData name="Sanders Wang" userId="089d73b8-785c-4012-b931-81c632b6c9c7" providerId="ADAL" clId="{040EDAAC-E745-4071-9C17-784A6FEC8541}" dt="2021-03-31T14:29:23.012" v="1845" actId="478"/>
          <ac:picMkLst>
            <pc:docMk/>
            <pc:sldMk cId="1072725618" sldId="268"/>
            <ac:picMk id="37" creationId="{8BF4FDE8-17F5-4315-A86F-BCAA5397BB00}"/>
          </ac:picMkLst>
        </pc:picChg>
        <pc:picChg chg="del">
          <ac:chgData name="Sanders Wang" userId="089d73b8-785c-4012-b931-81c632b6c9c7" providerId="ADAL" clId="{040EDAAC-E745-4071-9C17-784A6FEC8541}" dt="2021-03-31T14:29:23.012" v="1845" actId="478"/>
          <ac:picMkLst>
            <pc:docMk/>
            <pc:sldMk cId="1072725618" sldId="268"/>
            <ac:picMk id="39" creationId="{045D313F-7209-4C86-93D3-EA355B767EDC}"/>
          </ac:picMkLst>
        </pc:picChg>
        <pc:picChg chg="del">
          <ac:chgData name="Sanders Wang" userId="089d73b8-785c-4012-b931-81c632b6c9c7" providerId="ADAL" clId="{040EDAAC-E745-4071-9C17-784A6FEC8541}" dt="2021-03-31T14:29:09.068" v="1843" actId="478"/>
          <ac:picMkLst>
            <pc:docMk/>
            <pc:sldMk cId="1072725618" sldId="268"/>
            <ac:picMk id="45" creationId="{AC5A8BD8-5463-4AEF-96C9-3514D71BEE9C}"/>
          </ac:picMkLst>
        </pc:picChg>
        <pc:picChg chg="del">
          <ac:chgData name="Sanders Wang" userId="089d73b8-785c-4012-b931-81c632b6c9c7" providerId="ADAL" clId="{040EDAAC-E745-4071-9C17-784A6FEC8541}" dt="2021-03-31T14:29:14.667" v="1844" actId="478"/>
          <ac:picMkLst>
            <pc:docMk/>
            <pc:sldMk cId="1072725618" sldId="268"/>
            <ac:picMk id="46" creationId="{6E227231-C679-40D4-948D-182F6CED4328}"/>
          </ac:picMkLst>
        </pc:picChg>
        <pc:picChg chg="del">
          <ac:chgData name="Sanders Wang" userId="089d73b8-785c-4012-b931-81c632b6c9c7" providerId="ADAL" clId="{040EDAAC-E745-4071-9C17-784A6FEC8541}" dt="2021-03-31T14:29:09.068" v="1843" actId="478"/>
          <ac:picMkLst>
            <pc:docMk/>
            <pc:sldMk cId="1072725618" sldId="268"/>
            <ac:picMk id="48" creationId="{F27B78FB-3D71-40F5-B632-D16BCF6777D8}"/>
          </ac:picMkLst>
        </pc:picChg>
        <pc:picChg chg="del">
          <ac:chgData name="Sanders Wang" userId="089d73b8-785c-4012-b931-81c632b6c9c7" providerId="ADAL" clId="{040EDAAC-E745-4071-9C17-784A6FEC8541}" dt="2021-03-31T14:29:14.667" v="1844" actId="478"/>
          <ac:picMkLst>
            <pc:docMk/>
            <pc:sldMk cId="1072725618" sldId="268"/>
            <ac:picMk id="63" creationId="{8F8DDA8B-E372-4804-B3B2-9FFA0F2ADD27}"/>
          </ac:picMkLst>
        </pc:picChg>
        <pc:picChg chg="del">
          <ac:chgData name="Sanders Wang" userId="089d73b8-785c-4012-b931-81c632b6c9c7" providerId="ADAL" clId="{040EDAAC-E745-4071-9C17-784A6FEC8541}" dt="2021-03-31T14:29:09.068" v="1843" actId="478"/>
          <ac:picMkLst>
            <pc:docMk/>
            <pc:sldMk cId="1072725618" sldId="268"/>
            <ac:picMk id="65" creationId="{5EC253EB-7D49-443E-AB25-7EF50D132751}"/>
          </ac:picMkLst>
        </pc:picChg>
        <pc:picChg chg="del">
          <ac:chgData name="Sanders Wang" userId="089d73b8-785c-4012-b931-81c632b6c9c7" providerId="ADAL" clId="{040EDAAC-E745-4071-9C17-784A6FEC8541}" dt="2021-03-31T14:29:09.068" v="1843" actId="478"/>
          <ac:picMkLst>
            <pc:docMk/>
            <pc:sldMk cId="1072725618" sldId="268"/>
            <ac:picMk id="69" creationId="{89A0027D-2251-40DE-BED8-E1A4953F2D49}"/>
          </ac:picMkLst>
        </pc:picChg>
        <pc:picChg chg="del">
          <ac:chgData name="Sanders Wang" userId="089d73b8-785c-4012-b931-81c632b6c9c7" providerId="ADAL" clId="{040EDAAC-E745-4071-9C17-784A6FEC8541}" dt="2021-03-31T14:29:09.068" v="1843" actId="478"/>
          <ac:picMkLst>
            <pc:docMk/>
            <pc:sldMk cId="1072725618" sldId="268"/>
            <ac:picMk id="70" creationId="{5F9C0C34-822F-4A25-B4CA-F23E025BBC52}"/>
          </ac:picMkLst>
        </pc:picChg>
        <pc:picChg chg="del">
          <ac:chgData name="Sanders Wang" userId="089d73b8-785c-4012-b931-81c632b6c9c7" providerId="ADAL" clId="{040EDAAC-E745-4071-9C17-784A6FEC8541}" dt="2021-03-31T14:29:09.068" v="1843" actId="478"/>
          <ac:picMkLst>
            <pc:docMk/>
            <pc:sldMk cId="1072725618" sldId="268"/>
            <ac:picMk id="72" creationId="{4E3CEE52-37D5-4A86-9EA8-685CC9F60F7F}"/>
          </ac:picMkLst>
        </pc:picChg>
        <pc:picChg chg="del">
          <ac:chgData name="Sanders Wang" userId="089d73b8-785c-4012-b931-81c632b6c9c7" providerId="ADAL" clId="{040EDAAC-E745-4071-9C17-784A6FEC8541}" dt="2021-03-31T14:29:09.068" v="1843" actId="478"/>
          <ac:picMkLst>
            <pc:docMk/>
            <pc:sldMk cId="1072725618" sldId="268"/>
            <ac:picMk id="73" creationId="{B02E42BB-F58F-4933-8D9F-9C0554B061E0}"/>
          </ac:picMkLst>
        </pc:picChg>
        <pc:picChg chg="del">
          <ac:chgData name="Sanders Wang" userId="089d73b8-785c-4012-b931-81c632b6c9c7" providerId="ADAL" clId="{040EDAAC-E745-4071-9C17-784A6FEC8541}" dt="2021-03-31T14:29:09.068" v="1843" actId="478"/>
          <ac:picMkLst>
            <pc:docMk/>
            <pc:sldMk cId="1072725618" sldId="268"/>
            <ac:picMk id="74" creationId="{60C96EF9-7DDB-4C40-ADDD-F96130C44013}"/>
          </ac:picMkLst>
        </pc:picChg>
        <pc:picChg chg="del">
          <ac:chgData name="Sanders Wang" userId="089d73b8-785c-4012-b931-81c632b6c9c7" providerId="ADAL" clId="{040EDAAC-E745-4071-9C17-784A6FEC8541}" dt="2021-03-31T14:29:09.068" v="1843" actId="478"/>
          <ac:picMkLst>
            <pc:docMk/>
            <pc:sldMk cId="1072725618" sldId="268"/>
            <ac:picMk id="77" creationId="{D120BA69-DC6E-4E47-AD34-C44FC563A958}"/>
          </ac:picMkLst>
        </pc:picChg>
        <pc:picChg chg="del">
          <ac:chgData name="Sanders Wang" userId="089d73b8-785c-4012-b931-81c632b6c9c7" providerId="ADAL" clId="{040EDAAC-E745-4071-9C17-784A6FEC8541}" dt="2021-03-31T14:29:09.068" v="1843" actId="478"/>
          <ac:picMkLst>
            <pc:docMk/>
            <pc:sldMk cId="1072725618" sldId="268"/>
            <ac:picMk id="82" creationId="{B6F45217-E5B6-4084-A1D2-258968826E98}"/>
          </ac:picMkLst>
        </pc:picChg>
        <pc:picChg chg="del">
          <ac:chgData name="Sanders Wang" userId="089d73b8-785c-4012-b931-81c632b6c9c7" providerId="ADAL" clId="{040EDAAC-E745-4071-9C17-784A6FEC8541}" dt="2021-03-31T14:29:14.667" v="1844" actId="478"/>
          <ac:picMkLst>
            <pc:docMk/>
            <pc:sldMk cId="1072725618" sldId="268"/>
            <ac:picMk id="83" creationId="{75513874-6782-4A16-82CD-0171AE7B8BC6}"/>
          </ac:picMkLst>
        </pc:picChg>
        <pc:picChg chg="del">
          <ac:chgData name="Sanders Wang" userId="089d73b8-785c-4012-b931-81c632b6c9c7" providerId="ADAL" clId="{040EDAAC-E745-4071-9C17-784A6FEC8541}" dt="2021-03-31T14:29:09.068" v="1843" actId="478"/>
          <ac:picMkLst>
            <pc:docMk/>
            <pc:sldMk cId="1072725618" sldId="268"/>
            <ac:picMk id="86" creationId="{FCC5C23E-B49A-49A0-90E6-E1E4E7ADA776}"/>
          </ac:picMkLst>
        </pc:picChg>
        <pc:picChg chg="mod">
          <ac:chgData name="Sanders Wang" userId="089d73b8-785c-4012-b931-81c632b6c9c7" providerId="ADAL" clId="{040EDAAC-E745-4071-9C17-784A6FEC8541}" dt="2021-03-31T14:29:50.437" v="2043" actId="1036"/>
          <ac:picMkLst>
            <pc:docMk/>
            <pc:sldMk cId="1072725618" sldId="268"/>
            <ac:picMk id="94" creationId="{BFCE193E-94B0-47A1-AA35-5B7563167B54}"/>
          </ac:picMkLst>
        </pc:picChg>
        <pc:picChg chg="del">
          <ac:chgData name="Sanders Wang" userId="089d73b8-785c-4012-b931-81c632b6c9c7" providerId="ADAL" clId="{040EDAAC-E745-4071-9C17-784A6FEC8541}" dt="2021-03-31T14:29:09.068" v="1843" actId="478"/>
          <ac:picMkLst>
            <pc:docMk/>
            <pc:sldMk cId="1072725618" sldId="268"/>
            <ac:picMk id="111" creationId="{41B3AF7F-73AC-4984-963A-4A1B4241DB41}"/>
          </ac:picMkLst>
        </pc:picChg>
        <pc:picChg chg="add mod">
          <ac:chgData name="Sanders Wang" userId="089d73b8-785c-4012-b931-81c632b6c9c7" providerId="ADAL" clId="{040EDAAC-E745-4071-9C17-784A6FEC8541}" dt="2021-03-31T14:30:12.140" v="2045" actId="1076"/>
          <ac:picMkLst>
            <pc:docMk/>
            <pc:sldMk cId="1072725618" sldId="268"/>
            <ac:picMk id="113" creationId="{FFF1629F-B219-4E5B-9E3F-A2DE9D4F5D72}"/>
          </ac:picMkLst>
        </pc:picChg>
        <pc:picChg chg="add mod">
          <ac:chgData name="Sanders Wang" userId="089d73b8-785c-4012-b931-81c632b6c9c7" providerId="ADAL" clId="{040EDAAC-E745-4071-9C17-784A6FEC8541}" dt="2021-03-31T14:30:12.140" v="2045" actId="1076"/>
          <ac:picMkLst>
            <pc:docMk/>
            <pc:sldMk cId="1072725618" sldId="268"/>
            <ac:picMk id="114" creationId="{D04DA401-BF46-46A6-BB4F-7F595F74BEE7}"/>
          </ac:picMkLst>
        </pc:picChg>
        <pc:picChg chg="del">
          <ac:chgData name="Sanders Wang" userId="089d73b8-785c-4012-b931-81c632b6c9c7" providerId="ADAL" clId="{040EDAAC-E745-4071-9C17-784A6FEC8541}" dt="2021-03-31T14:29:09.068" v="1843" actId="478"/>
          <ac:picMkLst>
            <pc:docMk/>
            <pc:sldMk cId="1072725618" sldId="268"/>
            <ac:picMk id="121" creationId="{4179B7C1-0EA8-4BE4-A9CB-5EC459C720FD}"/>
          </ac:picMkLst>
        </pc:picChg>
        <pc:picChg chg="add mod">
          <ac:chgData name="Sanders Wang" userId="089d73b8-785c-4012-b931-81c632b6c9c7" providerId="ADAL" clId="{040EDAAC-E745-4071-9C17-784A6FEC8541}" dt="2021-03-31T14:34:43.240" v="2076" actId="1076"/>
          <ac:picMkLst>
            <pc:docMk/>
            <pc:sldMk cId="1072725618" sldId="268"/>
            <ac:picMk id="7170" creationId="{299DBEB8-9888-40B5-AF72-FFACA9801963}"/>
          </ac:picMkLst>
        </pc:picChg>
        <pc:picChg chg="add mod">
          <ac:chgData name="Sanders Wang" userId="089d73b8-785c-4012-b931-81c632b6c9c7" providerId="ADAL" clId="{040EDAAC-E745-4071-9C17-784A6FEC8541}" dt="2021-03-31T14:35:17.763" v="2081" actId="1076"/>
          <ac:picMkLst>
            <pc:docMk/>
            <pc:sldMk cId="1072725618" sldId="268"/>
            <ac:picMk id="7172" creationId="{A198CCEB-166E-40B0-9557-0420ECB35BA0}"/>
          </ac:picMkLst>
        </pc:picChg>
        <pc:cxnChg chg="del">
          <ac:chgData name="Sanders Wang" userId="089d73b8-785c-4012-b931-81c632b6c9c7" providerId="ADAL" clId="{040EDAAC-E745-4071-9C17-784A6FEC8541}" dt="2021-03-31T14:29:23.012" v="1845" actId="478"/>
          <ac:cxnSpMkLst>
            <pc:docMk/>
            <pc:sldMk cId="1072725618" sldId="268"/>
            <ac:cxnSpMk id="9" creationId="{F9CF734C-40AB-496B-B324-0004A7C619B7}"/>
          </ac:cxnSpMkLst>
        </pc:cxnChg>
        <pc:cxnChg chg="del">
          <ac:chgData name="Sanders Wang" userId="089d73b8-785c-4012-b931-81c632b6c9c7" providerId="ADAL" clId="{040EDAAC-E745-4071-9C17-784A6FEC8541}" dt="2021-03-31T14:29:23.012" v="1845" actId="478"/>
          <ac:cxnSpMkLst>
            <pc:docMk/>
            <pc:sldMk cId="1072725618" sldId="268"/>
            <ac:cxnSpMk id="38" creationId="{6FFEA2E5-D199-43B2-ADDD-84F094DEFD91}"/>
          </ac:cxnSpMkLst>
        </pc:cxnChg>
        <pc:cxnChg chg="del">
          <ac:chgData name="Sanders Wang" userId="089d73b8-785c-4012-b931-81c632b6c9c7" providerId="ADAL" clId="{040EDAAC-E745-4071-9C17-784A6FEC8541}" dt="2021-03-31T14:29:14.667" v="1844" actId="478"/>
          <ac:cxnSpMkLst>
            <pc:docMk/>
            <pc:sldMk cId="1072725618" sldId="268"/>
            <ac:cxnSpMk id="50" creationId="{9601D18C-A902-4AA7-B2BF-810AA63E6511}"/>
          </ac:cxnSpMkLst>
        </pc:cxnChg>
        <pc:cxnChg chg="del">
          <ac:chgData name="Sanders Wang" userId="089d73b8-785c-4012-b931-81c632b6c9c7" providerId="ADAL" clId="{040EDAAC-E745-4071-9C17-784A6FEC8541}" dt="2021-03-31T14:29:14.667" v="1844" actId="478"/>
          <ac:cxnSpMkLst>
            <pc:docMk/>
            <pc:sldMk cId="1072725618" sldId="268"/>
            <ac:cxnSpMk id="53" creationId="{DE2DFD30-7C3A-4404-A88E-173CDD3464B9}"/>
          </ac:cxnSpMkLst>
        </pc:cxnChg>
        <pc:cxnChg chg="del">
          <ac:chgData name="Sanders Wang" userId="089d73b8-785c-4012-b931-81c632b6c9c7" providerId="ADAL" clId="{040EDAAC-E745-4071-9C17-784A6FEC8541}" dt="2021-03-31T14:29:14.667" v="1844" actId="478"/>
          <ac:cxnSpMkLst>
            <pc:docMk/>
            <pc:sldMk cId="1072725618" sldId="268"/>
            <ac:cxnSpMk id="55" creationId="{B41037C6-B906-427C-8043-6C30CF39D619}"/>
          </ac:cxnSpMkLst>
        </pc:cxnChg>
        <pc:cxnChg chg="del">
          <ac:chgData name="Sanders Wang" userId="089d73b8-785c-4012-b931-81c632b6c9c7" providerId="ADAL" clId="{040EDAAC-E745-4071-9C17-784A6FEC8541}" dt="2021-03-31T14:29:14.667" v="1844" actId="478"/>
          <ac:cxnSpMkLst>
            <pc:docMk/>
            <pc:sldMk cId="1072725618" sldId="268"/>
            <ac:cxnSpMk id="57" creationId="{5DC18291-7211-44FE-B258-4ABEC80AA0F0}"/>
          </ac:cxnSpMkLst>
        </pc:cxnChg>
        <pc:cxnChg chg="mod">
          <ac:chgData name="Sanders Wang" userId="089d73b8-785c-4012-b931-81c632b6c9c7" providerId="ADAL" clId="{040EDAAC-E745-4071-9C17-784A6FEC8541}" dt="2021-03-31T14:29:37.918" v="2003" actId="1038"/>
          <ac:cxnSpMkLst>
            <pc:docMk/>
            <pc:sldMk cId="1072725618" sldId="268"/>
            <ac:cxnSpMk id="58" creationId="{8E50CD46-E1DF-4A15-B1E7-83BDA4D5FD5E}"/>
          </ac:cxnSpMkLst>
        </pc:cxnChg>
        <pc:cxnChg chg="del mod">
          <ac:chgData name="Sanders Wang" userId="089d73b8-785c-4012-b931-81c632b6c9c7" providerId="ADAL" clId="{040EDAAC-E745-4071-9C17-784A6FEC8541}" dt="2021-03-31T14:29:09.068" v="1843" actId="478"/>
          <ac:cxnSpMkLst>
            <pc:docMk/>
            <pc:sldMk cId="1072725618" sldId="268"/>
            <ac:cxnSpMk id="75" creationId="{CEE91C90-7114-4E14-BA6F-E87A75750D8B}"/>
          </ac:cxnSpMkLst>
        </pc:cxnChg>
        <pc:cxnChg chg="del mod">
          <ac:chgData name="Sanders Wang" userId="089d73b8-785c-4012-b931-81c632b6c9c7" providerId="ADAL" clId="{040EDAAC-E745-4071-9C17-784A6FEC8541}" dt="2021-03-31T14:29:09.068" v="1843" actId="478"/>
          <ac:cxnSpMkLst>
            <pc:docMk/>
            <pc:sldMk cId="1072725618" sldId="268"/>
            <ac:cxnSpMk id="76" creationId="{C9EE9128-171D-4A87-A2FD-55A7C615E1A0}"/>
          </ac:cxnSpMkLst>
        </pc:cxnChg>
        <pc:cxnChg chg="del mod">
          <ac:chgData name="Sanders Wang" userId="089d73b8-785c-4012-b931-81c632b6c9c7" providerId="ADAL" clId="{040EDAAC-E745-4071-9C17-784A6FEC8541}" dt="2021-03-31T14:29:09.068" v="1843" actId="478"/>
          <ac:cxnSpMkLst>
            <pc:docMk/>
            <pc:sldMk cId="1072725618" sldId="268"/>
            <ac:cxnSpMk id="79" creationId="{DD82A52A-124A-47F7-B015-F35C1AAE42A1}"/>
          </ac:cxnSpMkLst>
        </pc:cxnChg>
        <pc:cxnChg chg="del mod">
          <ac:chgData name="Sanders Wang" userId="089d73b8-785c-4012-b931-81c632b6c9c7" providerId="ADAL" clId="{040EDAAC-E745-4071-9C17-784A6FEC8541}" dt="2021-03-31T14:29:09.068" v="1843" actId="478"/>
          <ac:cxnSpMkLst>
            <pc:docMk/>
            <pc:sldMk cId="1072725618" sldId="268"/>
            <ac:cxnSpMk id="85" creationId="{F6CDA63D-0456-43FF-8BF4-BB3E003B49F7}"/>
          </ac:cxnSpMkLst>
        </pc:cxnChg>
        <pc:cxnChg chg="del">
          <ac:chgData name="Sanders Wang" userId="089d73b8-785c-4012-b931-81c632b6c9c7" providerId="ADAL" clId="{040EDAAC-E745-4071-9C17-784A6FEC8541}" dt="2021-03-31T14:29:09.068" v="1843" actId="478"/>
          <ac:cxnSpMkLst>
            <pc:docMk/>
            <pc:sldMk cId="1072725618" sldId="268"/>
            <ac:cxnSpMk id="100" creationId="{1C1BF850-F971-4346-984F-A2802317677E}"/>
          </ac:cxnSpMkLst>
        </pc:cxnChg>
        <pc:cxnChg chg="del mod">
          <ac:chgData name="Sanders Wang" userId="089d73b8-785c-4012-b931-81c632b6c9c7" providerId="ADAL" clId="{040EDAAC-E745-4071-9C17-784A6FEC8541}" dt="2021-03-31T14:29:09.068" v="1843" actId="478"/>
          <ac:cxnSpMkLst>
            <pc:docMk/>
            <pc:sldMk cId="1072725618" sldId="268"/>
            <ac:cxnSpMk id="110" creationId="{9E02ECF9-AAC0-4412-8022-2AA272D4AD58}"/>
          </ac:cxnSpMkLst>
        </pc:cxnChg>
        <pc:cxnChg chg="del mod">
          <ac:chgData name="Sanders Wang" userId="089d73b8-785c-4012-b931-81c632b6c9c7" providerId="ADAL" clId="{040EDAAC-E745-4071-9C17-784A6FEC8541}" dt="2021-03-31T14:29:09.068" v="1843" actId="478"/>
          <ac:cxnSpMkLst>
            <pc:docMk/>
            <pc:sldMk cId="1072725618" sldId="268"/>
            <ac:cxnSpMk id="112" creationId="{79E4949C-ECA3-4A08-8E88-9AEFC8A7F863}"/>
          </ac:cxnSpMkLst>
        </pc:cxnChg>
        <pc:cxnChg chg="del mod">
          <ac:chgData name="Sanders Wang" userId="089d73b8-785c-4012-b931-81c632b6c9c7" providerId="ADAL" clId="{040EDAAC-E745-4071-9C17-784A6FEC8541}" dt="2021-03-31T14:29:09.068" v="1843" actId="478"/>
          <ac:cxnSpMkLst>
            <pc:docMk/>
            <pc:sldMk cId="1072725618" sldId="268"/>
            <ac:cxnSpMk id="115" creationId="{9B049884-BDE1-4196-BF9D-F86530BC5390}"/>
          </ac:cxnSpMkLst>
        </pc:cxnChg>
        <pc:cxnChg chg="del mod">
          <ac:chgData name="Sanders Wang" userId="089d73b8-785c-4012-b931-81c632b6c9c7" providerId="ADAL" clId="{040EDAAC-E745-4071-9C17-784A6FEC8541}" dt="2021-03-31T14:29:14.667" v="1844" actId="478"/>
          <ac:cxnSpMkLst>
            <pc:docMk/>
            <pc:sldMk cId="1072725618" sldId="268"/>
            <ac:cxnSpMk id="126" creationId="{AED86C59-1F6C-461A-84A1-B732B4532285}"/>
          </ac:cxnSpMkLst>
        </pc:cxnChg>
        <pc:cxnChg chg="del mod">
          <ac:chgData name="Sanders Wang" userId="089d73b8-785c-4012-b931-81c632b6c9c7" providerId="ADAL" clId="{040EDAAC-E745-4071-9C17-784A6FEC8541}" dt="2021-03-31T14:29:09.068" v="1843" actId="478"/>
          <ac:cxnSpMkLst>
            <pc:docMk/>
            <pc:sldMk cId="1072725618" sldId="268"/>
            <ac:cxnSpMk id="129" creationId="{B365BA29-CD7D-44AD-AD4B-5FD7E534FE3F}"/>
          </ac:cxnSpMkLst>
        </pc:cxnChg>
        <pc:cxnChg chg="del mod">
          <ac:chgData name="Sanders Wang" userId="089d73b8-785c-4012-b931-81c632b6c9c7" providerId="ADAL" clId="{040EDAAC-E745-4071-9C17-784A6FEC8541}" dt="2021-03-31T14:29:09.068" v="1843" actId="478"/>
          <ac:cxnSpMkLst>
            <pc:docMk/>
            <pc:sldMk cId="1072725618" sldId="268"/>
            <ac:cxnSpMk id="132" creationId="{8D3DED9B-6F5A-48D7-879F-2B49EF4A19CA}"/>
          </ac:cxnSpMkLst>
        </pc:cxnChg>
        <pc:cxnChg chg="del mod">
          <ac:chgData name="Sanders Wang" userId="089d73b8-785c-4012-b931-81c632b6c9c7" providerId="ADAL" clId="{040EDAAC-E745-4071-9C17-784A6FEC8541}" dt="2021-03-31T14:29:09.068" v="1843" actId="478"/>
          <ac:cxnSpMkLst>
            <pc:docMk/>
            <pc:sldMk cId="1072725618" sldId="268"/>
            <ac:cxnSpMk id="133" creationId="{C5A539A8-E7A8-4BDF-BDC5-BD5F1E5179EE}"/>
          </ac:cxnSpMkLst>
        </pc:cxnChg>
      </pc:sldChg>
      <pc:sldChg chg="addSp delSp modSp add mod">
        <pc:chgData name="Sanders Wang" userId="089d73b8-785c-4012-b931-81c632b6c9c7" providerId="ADAL" clId="{040EDAAC-E745-4071-9C17-784A6FEC8541}" dt="2021-03-31T15:38:35.071" v="2635" actId="1076"/>
        <pc:sldMkLst>
          <pc:docMk/>
          <pc:sldMk cId="4021258955" sldId="269"/>
        </pc:sldMkLst>
        <pc:spChg chg="del">
          <ac:chgData name="Sanders Wang" userId="089d73b8-785c-4012-b931-81c632b6c9c7" providerId="ADAL" clId="{040EDAAC-E745-4071-9C17-784A6FEC8541}" dt="2021-03-31T14:40:30.914" v="2089" actId="478"/>
          <ac:spMkLst>
            <pc:docMk/>
            <pc:sldMk cId="4021258955" sldId="269"/>
            <ac:spMk id="2" creationId="{008B7A6D-4955-4C26-9F0A-EB0645CC1B47}"/>
          </ac:spMkLst>
        </pc:spChg>
        <pc:spChg chg="del">
          <ac:chgData name="Sanders Wang" userId="089d73b8-785c-4012-b931-81c632b6c9c7" providerId="ADAL" clId="{040EDAAC-E745-4071-9C17-784A6FEC8541}" dt="2021-03-31T14:40:30.914" v="2089" actId="478"/>
          <ac:spMkLst>
            <pc:docMk/>
            <pc:sldMk cId="4021258955" sldId="269"/>
            <ac:spMk id="4" creationId="{6510007D-B7BA-4D1A-B148-36A2FE69931E}"/>
          </ac:spMkLst>
        </pc:spChg>
        <pc:spChg chg="del">
          <ac:chgData name="Sanders Wang" userId="089d73b8-785c-4012-b931-81c632b6c9c7" providerId="ADAL" clId="{040EDAAC-E745-4071-9C17-784A6FEC8541}" dt="2021-03-31T14:40:30.914" v="2089" actId="478"/>
          <ac:spMkLst>
            <pc:docMk/>
            <pc:sldMk cId="4021258955" sldId="269"/>
            <ac:spMk id="5" creationId="{1AF6F55E-3FAE-43A5-8848-43F8E69401C3}"/>
          </ac:spMkLst>
        </pc:spChg>
        <pc:spChg chg="del">
          <ac:chgData name="Sanders Wang" userId="089d73b8-785c-4012-b931-81c632b6c9c7" providerId="ADAL" clId="{040EDAAC-E745-4071-9C17-784A6FEC8541}" dt="2021-03-31T14:40:30.914" v="2089" actId="478"/>
          <ac:spMkLst>
            <pc:docMk/>
            <pc:sldMk cId="4021258955" sldId="269"/>
            <ac:spMk id="7" creationId="{BED776B9-82FF-4977-8C7D-7F4E1D49966E}"/>
          </ac:spMkLst>
        </pc:spChg>
        <pc:spChg chg="del">
          <ac:chgData name="Sanders Wang" userId="089d73b8-785c-4012-b931-81c632b6c9c7" providerId="ADAL" clId="{040EDAAC-E745-4071-9C17-784A6FEC8541}" dt="2021-03-31T14:40:30.914" v="2089" actId="478"/>
          <ac:spMkLst>
            <pc:docMk/>
            <pc:sldMk cId="4021258955" sldId="269"/>
            <ac:spMk id="10" creationId="{33CAAD55-F625-495E-9E7A-08B99C398F0A}"/>
          </ac:spMkLst>
        </pc:spChg>
        <pc:spChg chg="add mod">
          <ac:chgData name="Sanders Wang" userId="089d73b8-785c-4012-b931-81c632b6c9c7" providerId="ADAL" clId="{040EDAAC-E745-4071-9C17-784A6FEC8541}" dt="2021-03-31T15:05:51.426" v="2491" actId="1038"/>
          <ac:spMkLst>
            <pc:docMk/>
            <pc:sldMk cId="4021258955" sldId="269"/>
            <ac:spMk id="11" creationId="{5603AFF7-2117-4A8E-BF08-1B7F4D09E60F}"/>
          </ac:spMkLst>
        </pc:spChg>
        <pc:spChg chg="add del mod">
          <ac:chgData name="Sanders Wang" userId="089d73b8-785c-4012-b931-81c632b6c9c7" providerId="ADAL" clId="{040EDAAC-E745-4071-9C17-784A6FEC8541}" dt="2021-03-31T14:44:39.682" v="2248"/>
          <ac:spMkLst>
            <pc:docMk/>
            <pc:sldMk cId="4021258955" sldId="269"/>
            <ac:spMk id="12" creationId="{5D2FB4F6-FCFF-439F-807B-BBB48C82FC25}"/>
          </ac:spMkLst>
        </pc:spChg>
        <pc:spChg chg="del">
          <ac:chgData name="Sanders Wang" userId="089d73b8-785c-4012-b931-81c632b6c9c7" providerId="ADAL" clId="{040EDAAC-E745-4071-9C17-784A6FEC8541}" dt="2021-03-31T14:40:30.914" v="2089" actId="478"/>
          <ac:spMkLst>
            <pc:docMk/>
            <pc:sldMk cId="4021258955" sldId="269"/>
            <ac:spMk id="13" creationId="{BA0CD1A5-A66A-4AB2-A383-70DB92EEAF93}"/>
          </ac:spMkLst>
        </pc:spChg>
        <pc:spChg chg="del">
          <ac:chgData name="Sanders Wang" userId="089d73b8-785c-4012-b931-81c632b6c9c7" providerId="ADAL" clId="{040EDAAC-E745-4071-9C17-784A6FEC8541}" dt="2021-03-31T14:40:30.914" v="2089" actId="478"/>
          <ac:spMkLst>
            <pc:docMk/>
            <pc:sldMk cId="4021258955" sldId="269"/>
            <ac:spMk id="14" creationId="{E7CC76D4-3DF6-4191-9FA0-8212B9C6F9C1}"/>
          </ac:spMkLst>
        </pc:spChg>
        <pc:spChg chg="del">
          <ac:chgData name="Sanders Wang" userId="089d73b8-785c-4012-b931-81c632b6c9c7" providerId="ADAL" clId="{040EDAAC-E745-4071-9C17-784A6FEC8541}" dt="2021-03-31T14:40:30.914" v="2089" actId="478"/>
          <ac:spMkLst>
            <pc:docMk/>
            <pc:sldMk cId="4021258955" sldId="269"/>
            <ac:spMk id="15" creationId="{E2F7B04F-C9E8-439B-B694-68E4A353DD57}"/>
          </ac:spMkLst>
        </pc:spChg>
        <pc:spChg chg="add mod">
          <ac:chgData name="Sanders Wang" userId="089d73b8-785c-4012-b931-81c632b6c9c7" providerId="ADAL" clId="{040EDAAC-E745-4071-9C17-784A6FEC8541}" dt="2021-03-31T15:05:51.426" v="2491" actId="1038"/>
          <ac:spMkLst>
            <pc:docMk/>
            <pc:sldMk cId="4021258955" sldId="269"/>
            <ac:spMk id="16" creationId="{86352488-C2A0-4C67-B3FD-B8CCBDF772D2}"/>
          </ac:spMkLst>
        </pc:spChg>
        <pc:spChg chg="add mod">
          <ac:chgData name="Sanders Wang" userId="089d73b8-785c-4012-b931-81c632b6c9c7" providerId="ADAL" clId="{040EDAAC-E745-4071-9C17-784A6FEC8541}" dt="2021-03-31T15:05:51.426" v="2491" actId="1038"/>
          <ac:spMkLst>
            <pc:docMk/>
            <pc:sldMk cId="4021258955" sldId="269"/>
            <ac:spMk id="17" creationId="{B7ED1E74-96A2-44F5-91F1-A9CD1C6ABF16}"/>
          </ac:spMkLst>
        </pc:spChg>
        <pc:spChg chg="del">
          <ac:chgData name="Sanders Wang" userId="089d73b8-785c-4012-b931-81c632b6c9c7" providerId="ADAL" clId="{040EDAAC-E745-4071-9C17-784A6FEC8541}" dt="2021-03-31T14:40:30.914" v="2089" actId="478"/>
          <ac:spMkLst>
            <pc:docMk/>
            <pc:sldMk cId="4021258955" sldId="269"/>
            <ac:spMk id="18" creationId="{F80B8121-3F63-4C06-AC6C-8E3DCC8946CC}"/>
          </ac:spMkLst>
        </pc:spChg>
        <pc:spChg chg="del">
          <ac:chgData name="Sanders Wang" userId="089d73b8-785c-4012-b931-81c632b6c9c7" providerId="ADAL" clId="{040EDAAC-E745-4071-9C17-784A6FEC8541}" dt="2021-03-31T14:40:30.914" v="2089" actId="478"/>
          <ac:spMkLst>
            <pc:docMk/>
            <pc:sldMk cId="4021258955" sldId="269"/>
            <ac:spMk id="19" creationId="{F5DFA802-82DD-43E4-AA4C-3AB9A3A28011}"/>
          </ac:spMkLst>
        </pc:spChg>
        <pc:spChg chg="mod">
          <ac:chgData name="Sanders Wang" userId="089d73b8-785c-4012-b931-81c632b6c9c7" providerId="ADAL" clId="{040EDAAC-E745-4071-9C17-784A6FEC8541}" dt="2021-03-31T15:10:49.377" v="2519" actId="1076"/>
          <ac:spMkLst>
            <pc:docMk/>
            <pc:sldMk cId="4021258955" sldId="269"/>
            <ac:spMk id="20" creationId="{90A73658-8769-4F72-BE10-9C801ED2C478}"/>
          </ac:spMkLst>
        </pc:spChg>
        <pc:spChg chg="del">
          <ac:chgData name="Sanders Wang" userId="089d73b8-785c-4012-b931-81c632b6c9c7" providerId="ADAL" clId="{040EDAAC-E745-4071-9C17-784A6FEC8541}" dt="2021-03-31T14:40:34.051" v="2090" actId="478"/>
          <ac:spMkLst>
            <pc:docMk/>
            <pc:sldMk cId="4021258955" sldId="269"/>
            <ac:spMk id="23" creationId="{69514696-EB15-4BD2-90DA-8869EC4D5410}"/>
          </ac:spMkLst>
        </pc:spChg>
        <pc:spChg chg="del">
          <ac:chgData name="Sanders Wang" userId="089d73b8-785c-4012-b931-81c632b6c9c7" providerId="ADAL" clId="{040EDAAC-E745-4071-9C17-784A6FEC8541}" dt="2021-03-31T14:40:30.914" v="2089" actId="478"/>
          <ac:spMkLst>
            <pc:docMk/>
            <pc:sldMk cId="4021258955" sldId="269"/>
            <ac:spMk id="40" creationId="{2195612E-9FC8-4795-AAF4-194954670333}"/>
          </ac:spMkLst>
        </pc:spChg>
        <pc:spChg chg="del">
          <ac:chgData name="Sanders Wang" userId="089d73b8-785c-4012-b931-81c632b6c9c7" providerId="ADAL" clId="{040EDAAC-E745-4071-9C17-784A6FEC8541}" dt="2021-03-31T14:40:30.914" v="2089" actId="478"/>
          <ac:spMkLst>
            <pc:docMk/>
            <pc:sldMk cId="4021258955" sldId="269"/>
            <ac:spMk id="41" creationId="{C02AC4E8-71C7-4818-9E79-F58AE069469F}"/>
          </ac:spMkLst>
        </pc:spChg>
        <pc:spChg chg="del">
          <ac:chgData name="Sanders Wang" userId="089d73b8-785c-4012-b931-81c632b6c9c7" providerId="ADAL" clId="{040EDAAC-E745-4071-9C17-784A6FEC8541}" dt="2021-03-31T14:40:30.914" v="2089" actId="478"/>
          <ac:spMkLst>
            <pc:docMk/>
            <pc:sldMk cId="4021258955" sldId="269"/>
            <ac:spMk id="42" creationId="{1D32F323-47F1-43A5-8458-E0BAE16C48F6}"/>
          </ac:spMkLst>
        </pc:spChg>
        <pc:spChg chg="del">
          <ac:chgData name="Sanders Wang" userId="089d73b8-785c-4012-b931-81c632b6c9c7" providerId="ADAL" clId="{040EDAAC-E745-4071-9C17-784A6FEC8541}" dt="2021-03-31T14:40:30.914" v="2089" actId="478"/>
          <ac:spMkLst>
            <pc:docMk/>
            <pc:sldMk cId="4021258955" sldId="269"/>
            <ac:spMk id="49" creationId="{9D7CBC53-0F58-4095-BBB8-FC38F9BA18F6}"/>
          </ac:spMkLst>
        </pc:spChg>
        <pc:spChg chg="del">
          <ac:chgData name="Sanders Wang" userId="089d73b8-785c-4012-b931-81c632b6c9c7" providerId="ADAL" clId="{040EDAAC-E745-4071-9C17-784A6FEC8541}" dt="2021-03-31T14:40:30.914" v="2089" actId="478"/>
          <ac:spMkLst>
            <pc:docMk/>
            <pc:sldMk cId="4021258955" sldId="269"/>
            <ac:spMk id="54" creationId="{93D58230-4B88-4E0F-845F-8EF9D8A7D0FF}"/>
          </ac:spMkLst>
        </pc:spChg>
        <pc:spChg chg="del">
          <ac:chgData name="Sanders Wang" userId="089d73b8-785c-4012-b931-81c632b6c9c7" providerId="ADAL" clId="{040EDAAC-E745-4071-9C17-784A6FEC8541}" dt="2021-03-31T14:40:30.914" v="2089" actId="478"/>
          <ac:spMkLst>
            <pc:docMk/>
            <pc:sldMk cId="4021258955" sldId="269"/>
            <ac:spMk id="56" creationId="{3DF8D137-663B-4627-B54D-2EF505302DC8}"/>
          </ac:spMkLst>
        </pc:spChg>
        <pc:spChg chg="del">
          <ac:chgData name="Sanders Wang" userId="089d73b8-785c-4012-b931-81c632b6c9c7" providerId="ADAL" clId="{040EDAAC-E745-4071-9C17-784A6FEC8541}" dt="2021-03-31T14:40:46.887" v="2093" actId="478"/>
          <ac:spMkLst>
            <pc:docMk/>
            <pc:sldMk cId="4021258955" sldId="269"/>
            <ac:spMk id="59" creationId="{EA866BB7-279B-4972-8038-D625BD388AC3}"/>
          </ac:spMkLst>
        </pc:spChg>
        <pc:spChg chg="del">
          <ac:chgData name="Sanders Wang" userId="089d73b8-785c-4012-b931-81c632b6c9c7" providerId="ADAL" clId="{040EDAAC-E745-4071-9C17-784A6FEC8541}" dt="2021-03-31T14:40:30.914" v="2089" actId="478"/>
          <ac:spMkLst>
            <pc:docMk/>
            <pc:sldMk cId="4021258955" sldId="269"/>
            <ac:spMk id="60" creationId="{1A5DCF72-7B53-4B05-98B2-EED8961A45DB}"/>
          </ac:spMkLst>
        </pc:spChg>
        <pc:spChg chg="del">
          <ac:chgData name="Sanders Wang" userId="089d73b8-785c-4012-b931-81c632b6c9c7" providerId="ADAL" clId="{040EDAAC-E745-4071-9C17-784A6FEC8541}" dt="2021-03-31T14:40:30.914" v="2089" actId="478"/>
          <ac:spMkLst>
            <pc:docMk/>
            <pc:sldMk cId="4021258955" sldId="269"/>
            <ac:spMk id="61" creationId="{524DC2CC-718D-4AE9-9EB8-3A5CCDFC5B55}"/>
          </ac:spMkLst>
        </pc:spChg>
        <pc:spChg chg="del">
          <ac:chgData name="Sanders Wang" userId="089d73b8-785c-4012-b931-81c632b6c9c7" providerId="ADAL" clId="{040EDAAC-E745-4071-9C17-784A6FEC8541}" dt="2021-03-31T14:40:30.914" v="2089" actId="478"/>
          <ac:spMkLst>
            <pc:docMk/>
            <pc:sldMk cId="4021258955" sldId="269"/>
            <ac:spMk id="64" creationId="{A29F3165-C0FC-4786-8466-BAF3EE8B5E2E}"/>
          </ac:spMkLst>
        </pc:spChg>
        <pc:spChg chg="del">
          <ac:chgData name="Sanders Wang" userId="089d73b8-785c-4012-b931-81c632b6c9c7" providerId="ADAL" clId="{040EDAAC-E745-4071-9C17-784A6FEC8541}" dt="2021-03-31T14:40:30.914" v="2089" actId="478"/>
          <ac:spMkLst>
            <pc:docMk/>
            <pc:sldMk cId="4021258955" sldId="269"/>
            <ac:spMk id="66" creationId="{72255499-814D-40CF-B6C6-14CFCF0FA47B}"/>
          </ac:spMkLst>
        </pc:spChg>
        <pc:spChg chg="del">
          <ac:chgData name="Sanders Wang" userId="089d73b8-785c-4012-b931-81c632b6c9c7" providerId="ADAL" clId="{040EDAAC-E745-4071-9C17-784A6FEC8541}" dt="2021-03-31T14:40:30.914" v="2089" actId="478"/>
          <ac:spMkLst>
            <pc:docMk/>
            <pc:sldMk cId="4021258955" sldId="269"/>
            <ac:spMk id="67" creationId="{C486D69F-72AB-47B8-A8B3-6622FF0D24BA}"/>
          </ac:spMkLst>
        </pc:spChg>
        <pc:spChg chg="del">
          <ac:chgData name="Sanders Wang" userId="089d73b8-785c-4012-b931-81c632b6c9c7" providerId="ADAL" clId="{040EDAAC-E745-4071-9C17-784A6FEC8541}" dt="2021-03-31T14:40:43.273" v="2092" actId="478"/>
          <ac:spMkLst>
            <pc:docMk/>
            <pc:sldMk cId="4021258955" sldId="269"/>
            <ac:spMk id="71" creationId="{FE5D6E10-5CDB-46C4-A733-64FB9DEC839C}"/>
          </ac:spMkLst>
        </pc:spChg>
        <pc:spChg chg="del">
          <ac:chgData name="Sanders Wang" userId="089d73b8-785c-4012-b931-81c632b6c9c7" providerId="ADAL" clId="{040EDAAC-E745-4071-9C17-784A6FEC8541}" dt="2021-03-31T14:40:30.914" v="2089" actId="478"/>
          <ac:spMkLst>
            <pc:docMk/>
            <pc:sldMk cId="4021258955" sldId="269"/>
            <ac:spMk id="84" creationId="{2A2CC632-47A5-4308-863F-F0A57CD2AFA5}"/>
          </ac:spMkLst>
        </pc:spChg>
        <pc:spChg chg="mod">
          <ac:chgData name="Sanders Wang" userId="089d73b8-785c-4012-b931-81c632b6c9c7" providerId="ADAL" clId="{040EDAAC-E745-4071-9C17-784A6FEC8541}" dt="2021-03-31T14:40:57.838" v="2217" actId="1037"/>
          <ac:spMkLst>
            <pc:docMk/>
            <pc:sldMk cId="4021258955" sldId="269"/>
            <ac:spMk id="88" creationId="{629A8A50-12ED-4DC3-82E5-D5B06D28A70B}"/>
          </ac:spMkLst>
        </pc:spChg>
        <pc:spChg chg="del">
          <ac:chgData name="Sanders Wang" userId="089d73b8-785c-4012-b931-81c632b6c9c7" providerId="ADAL" clId="{040EDAAC-E745-4071-9C17-784A6FEC8541}" dt="2021-03-31T14:40:30.914" v="2089" actId="478"/>
          <ac:spMkLst>
            <pc:docMk/>
            <pc:sldMk cId="4021258955" sldId="269"/>
            <ac:spMk id="90" creationId="{23762D8D-EBDE-4244-8644-A573B7A089F1}"/>
          </ac:spMkLst>
        </pc:spChg>
        <pc:spChg chg="del">
          <ac:chgData name="Sanders Wang" userId="089d73b8-785c-4012-b931-81c632b6c9c7" providerId="ADAL" clId="{040EDAAC-E745-4071-9C17-784A6FEC8541}" dt="2021-03-31T14:40:30.914" v="2089" actId="478"/>
          <ac:spMkLst>
            <pc:docMk/>
            <pc:sldMk cId="4021258955" sldId="269"/>
            <ac:spMk id="92" creationId="{A729D4D4-182F-4ACE-A8D6-794DFE65A785}"/>
          </ac:spMkLst>
        </pc:spChg>
        <pc:spChg chg="del">
          <ac:chgData name="Sanders Wang" userId="089d73b8-785c-4012-b931-81c632b6c9c7" providerId="ADAL" clId="{040EDAAC-E745-4071-9C17-784A6FEC8541}" dt="2021-03-31T14:40:30.914" v="2089" actId="478"/>
          <ac:spMkLst>
            <pc:docMk/>
            <pc:sldMk cId="4021258955" sldId="269"/>
            <ac:spMk id="96" creationId="{0F3ADC82-A0AF-44DC-A16A-2478C169E9BC}"/>
          </ac:spMkLst>
        </pc:spChg>
        <pc:spChg chg="del">
          <ac:chgData name="Sanders Wang" userId="089d73b8-785c-4012-b931-81c632b6c9c7" providerId="ADAL" clId="{040EDAAC-E745-4071-9C17-784A6FEC8541}" dt="2021-03-31T14:40:30.914" v="2089" actId="478"/>
          <ac:spMkLst>
            <pc:docMk/>
            <pc:sldMk cId="4021258955" sldId="269"/>
            <ac:spMk id="103" creationId="{AD2F0D9B-76AF-4C1A-9D2D-1AD603E02B2E}"/>
          </ac:spMkLst>
        </pc:spChg>
        <pc:spChg chg="del">
          <ac:chgData name="Sanders Wang" userId="089d73b8-785c-4012-b931-81c632b6c9c7" providerId="ADAL" clId="{040EDAAC-E745-4071-9C17-784A6FEC8541}" dt="2021-03-31T14:40:30.914" v="2089" actId="478"/>
          <ac:spMkLst>
            <pc:docMk/>
            <pc:sldMk cId="4021258955" sldId="269"/>
            <ac:spMk id="104" creationId="{D9AD05BE-9651-4F53-9E3D-337905F7C85A}"/>
          </ac:spMkLst>
        </pc:spChg>
        <pc:spChg chg="del">
          <ac:chgData name="Sanders Wang" userId="089d73b8-785c-4012-b931-81c632b6c9c7" providerId="ADAL" clId="{040EDAAC-E745-4071-9C17-784A6FEC8541}" dt="2021-03-31T14:40:30.914" v="2089" actId="478"/>
          <ac:spMkLst>
            <pc:docMk/>
            <pc:sldMk cId="4021258955" sldId="269"/>
            <ac:spMk id="107" creationId="{7F3DE87C-7DF7-4147-96B6-1A4A5A6D50B3}"/>
          </ac:spMkLst>
        </pc:spChg>
        <pc:spChg chg="del">
          <ac:chgData name="Sanders Wang" userId="089d73b8-785c-4012-b931-81c632b6c9c7" providerId="ADAL" clId="{040EDAAC-E745-4071-9C17-784A6FEC8541}" dt="2021-03-31T14:40:30.914" v="2089" actId="478"/>
          <ac:spMkLst>
            <pc:docMk/>
            <pc:sldMk cId="4021258955" sldId="269"/>
            <ac:spMk id="108" creationId="{7C0F963F-AE97-4F6D-B807-E00D4491BD5D}"/>
          </ac:spMkLst>
        </pc:spChg>
        <pc:spChg chg="add mod">
          <ac:chgData name="Sanders Wang" userId="089d73b8-785c-4012-b931-81c632b6c9c7" providerId="ADAL" clId="{040EDAAC-E745-4071-9C17-784A6FEC8541}" dt="2021-03-31T15:11:30.705" v="2541" actId="20577"/>
          <ac:spMkLst>
            <pc:docMk/>
            <pc:sldMk cId="4021258955" sldId="269"/>
            <ac:spMk id="113" creationId="{6468693E-29D0-41B9-939E-E4AD2B95E21F}"/>
          </ac:spMkLst>
        </pc:spChg>
        <pc:spChg chg="add mod">
          <ac:chgData name="Sanders Wang" userId="089d73b8-785c-4012-b931-81c632b6c9c7" providerId="ADAL" clId="{040EDAAC-E745-4071-9C17-784A6FEC8541}" dt="2021-03-31T15:05:51.426" v="2491" actId="1038"/>
          <ac:spMkLst>
            <pc:docMk/>
            <pc:sldMk cId="4021258955" sldId="269"/>
            <ac:spMk id="114" creationId="{5F8E4A14-8A0B-4357-92E5-1AE8E221189E}"/>
          </ac:spMkLst>
        </pc:spChg>
        <pc:spChg chg="add mod">
          <ac:chgData name="Sanders Wang" userId="089d73b8-785c-4012-b931-81c632b6c9c7" providerId="ADAL" clId="{040EDAAC-E745-4071-9C17-784A6FEC8541}" dt="2021-03-31T15:05:51.426" v="2491" actId="1038"/>
          <ac:spMkLst>
            <pc:docMk/>
            <pc:sldMk cId="4021258955" sldId="269"/>
            <ac:spMk id="116" creationId="{A1677DE9-C825-445C-BDAB-A35A0F9EF456}"/>
          </ac:spMkLst>
        </pc:spChg>
        <pc:spChg chg="add mod">
          <ac:chgData name="Sanders Wang" userId="089d73b8-785c-4012-b931-81c632b6c9c7" providerId="ADAL" clId="{040EDAAC-E745-4071-9C17-784A6FEC8541}" dt="2021-03-31T15:09:16.002" v="2515" actId="6549"/>
          <ac:spMkLst>
            <pc:docMk/>
            <pc:sldMk cId="4021258955" sldId="269"/>
            <ac:spMk id="117" creationId="{63C2DE94-7BC7-41B9-853C-82310A0A7337}"/>
          </ac:spMkLst>
        </pc:spChg>
        <pc:spChg chg="add mod">
          <ac:chgData name="Sanders Wang" userId="089d73b8-785c-4012-b931-81c632b6c9c7" providerId="ADAL" clId="{040EDAAC-E745-4071-9C17-784A6FEC8541}" dt="2021-03-31T15:11:46.338" v="2551" actId="14100"/>
          <ac:spMkLst>
            <pc:docMk/>
            <pc:sldMk cId="4021258955" sldId="269"/>
            <ac:spMk id="119" creationId="{FBFCE48A-1EAD-4341-AABF-892D8E855D25}"/>
          </ac:spMkLst>
        </pc:spChg>
        <pc:spChg chg="add del mod">
          <ac:chgData name="Sanders Wang" userId="089d73b8-785c-4012-b931-81c632b6c9c7" providerId="ADAL" clId="{040EDAAC-E745-4071-9C17-784A6FEC8541}" dt="2021-03-31T15:11:26.098" v="2539" actId="478"/>
          <ac:spMkLst>
            <pc:docMk/>
            <pc:sldMk cId="4021258955" sldId="269"/>
            <ac:spMk id="120" creationId="{9B6BD573-F4CA-4D35-82AA-84C74DD961F1}"/>
          </ac:spMkLst>
        </pc:spChg>
        <pc:spChg chg="mod">
          <ac:chgData name="Sanders Wang" userId="089d73b8-785c-4012-b931-81c632b6c9c7" providerId="ADAL" clId="{040EDAAC-E745-4071-9C17-784A6FEC8541}" dt="2021-03-31T14:56:41.329" v="2448" actId="20577"/>
          <ac:spMkLst>
            <pc:docMk/>
            <pc:sldMk cId="4021258955" sldId="269"/>
            <ac:spMk id="131" creationId="{0D75DB33-7E55-4046-8B78-2146272967CA}"/>
          </ac:spMkLst>
        </pc:spChg>
        <pc:spChg chg="del">
          <ac:chgData name="Sanders Wang" userId="089d73b8-785c-4012-b931-81c632b6c9c7" providerId="ADAL" clId="{040EDAAC-E745-4071-9C17-784A6FEC8541}" dt="2021-03-31T14:40:46.887" v="2093" actId="478"/>
          <ac:spMkLst>
            <pc:docMk/>
            <pc:sldMk cId="4021258955" sldId="269"/>
            <ac:spMk id="138" creationId="{7788E96C-FA60-4CE1-8251-78AF0FDE233E}"/>
          </ac:spMkLst>
        </pc:spChg>
        <pc:spChg chg="mod">
          <ac:chgData name="Sanders Wang" userId="089d73b8-785c-4012-b931-81c632b6c9c7" providerId="ADAL" clId="{040EDAAC-E745-4071-9C17-784A6FEC8541}" dt="2021-03-31T14:40:57.838" v="2217" actId="1037"/>
          <ac:spMkLst>
            <pc:docMk/>
            <pc:sldMk cId="4021258955" sldId="269"/>
            <ac:spMk id="139" creationId="{6EBC3684-1779-4B50-A0CC-3C32FA22577D}"/>
          </ac:spMkLst>
        </pc:spChg>
        <pc:spChg chg="del mod">
          <ac:chgData name="Sanders Wang" userId="089d73b8-785c-4012-b931-81c632b6c9c7" providerId="ADAL" clId="{040EDAAC-E745-4071-9C17-784A6FEC8541}" dt="2021-03-31T14:42:03.232" v="2218" actId="478"/>
          <ac:spMkLst>
            <pc:docMk/>
            <pc:sldMk cId="4021258955" sldId="269"/>
            <ac:spMk id="140" creationId="{E35A1E75-214B-4404-860B-15ABD69458B8}"/>
          </ac:spMkLst>
        </pc:spChg>
        <pc:spChg chg="mod">
          <ac:chgData name="Sanders Wang" userId="089d73b8-785c-4012-b931-81c632b6c9c7" providerId="ADAL" clId="{040EDAAC-E745-4071-9C17-784A6FEC8541}" dt="2021-03-31T14:40:57.838" v="2217" actId="1037"/>
          <ac:spMkLst>
            <pc:docMk/>
            <pc:sldMk cId="4021258955" sldId="269"/>
            <ac:spMk id="141" creationId="{89548AA6-8882-4F6B-A877-D014DF3AE704}"/>
          </ac:spMkLst>
        </pc:spChg>
        <pc:grpChg chg="del">
          <ac:chgData name="Sanders Wang" userId="089d73b8-785c-4012-b931-81c632b6c9c7" providerId="ADAL" clId="{040EDAAC-E745-4071-9C17-784A6FEC8541}" dt="2021-03-31T14:40:30.914" v="2089" actId="478"/>
          <ac:grpSpMkLst>
            <pc:docMk/>
            <pc:sldMk cId="4021258955" sldId="269"/>
            <ac:grpSpMk id="36" creationId="{263503B1-D98A-4070-BFCC-323E4344F374}"/>
          </ac:grpSpMkLst>
        </pc:grpChg>
        <pc:grpChg chg="del">
          <ac:chgData name="Sanders Wang" userId="089d73b8-785c-4012-b931-81c632b6c9c7" providerId="ADAL" clId="{040EDAAC-E745-4071-9C17-784A6FEC8541}" dt="2021-03-31T14:40:30.914" v="2089" actId="478"/>
          <ac:grpSpMkLst>
            <pc:docMk/>
            <pc:sldMk cId="4021258955" sldId="269"/>
            <ac:grpSpMk id="43" creationId="{7E459F38-CEEE-4724-BB6B-2E8B102C5043}"/>
          </ac:grpSpMkLst>
        </pc:grpChg>
        <pc:picChg chg="del">
          <ac:chgData name="Sanders Wang" userId="089d73b8-785c-4012-b931-81c632b6c9c7" providerId="ADAL" clId="{040EDAAC-E745-4071-9C17-784A6FEC8541}" dt="2021-03-31T14:40:30.914" v="2089" actId="478"/>
          <ac:picMkLst>
            <pc:docMk/>
            <pc:sldMk cId="4021258955" sldId="269"/>
            <ac:picMk id="6" creationId="{036C5C0B-840A-44DF-8CA3-91023E22717A}"/>
          </ac:picMkLst>
        </pc:picChg>
        <pc:picChg chg="del">
          <ac:chgData name="Sanders Wang" userId="089d73b8-785c-4012-b931-81c632b6c9c7" providerId="ADAL" clId="{040EDAAC-E745-4071-9C17-784A6FEC8541}" dt="2021-03-31T14:40:30.914" v="2089" actId="478"/>
          <ac:picMkLst>
            <pc:docMk/>
            <pc:sldMk cId="4021258955" sldId="269"/>
            <ac:picMk id="8" creationId="{2A8059F9-B59B-4D85-81D0-8BE5F934002E}"/>
          </ac:picMkLst>
        </pc:picChg>
        <pc:picChg chg="del">
          <ac:chgData name="Sanders Wang" userId="089d73b8-785c-4012-b931-81c632b6c9c7" providerId="ADAL" clId="{040EDAAC-E745-4071-9C17-784A6FEC8541}" dt="2021-03-31T14:40:34.051" v="2090" actId="478"/>
          <ac:picMkLst>
            <pc:docMk/>
            <pc:sldMk cId="4021258955" sldId="269"/>
            <ac:picMk id="22" creationId="{57FC183C-3451-437E-AFD6-325BDF2CB257}"/>
          </ac:picMkLst>
        </pc:picChg>
        <pc:picChg chg="mod">
          <ac:chgData name="Sanders Wang" userId="089d73b8-785c-4012-b931-81c632b6c9c7" providerId="ADAL" clId="{040EDAAC-E745-4071-9C17-784A6FEC8541}" dt="2021-03-31T14:40:57.838" v="2217" actId="1037"/>
          <ac:picMkLst>
            <pc:docMk/>
            <pc:sldMk cId="4021258955" sldId="269"/>
            <ac:picMk id="28" creationId="{A468C71A-CACF-4F39-8BC8-9DF2585697DB}"/>
          </ac:picMkLst>
        </pc:picChg>
        <pc:picChg chg="add mod">
          <ac:chgData name="Sanders Wang" userId="089d73b8-785c-4012-b931-81c632b6c9c7" providerId="ADAL" clId="{040EDAAC-E745-4071-9C17-784A6FEC8541}" dt="2021-03-31T15:38:35.071" v="2635" actId="1076"/>
          <ac:picMkLst>
            <pc:docMk/>
            <pc:sldMk cId="4021258955" sldId="269"/>
            <ac:picMk id="30" creationId="{363C6A70-519B-42C6-933E-7D5026E00DE3}"/>
          </ac:picMkLst>
        </pc:picChg>
        <pc:picChg chg="del">
          <ac:chgData name="Sanders Wang" userId="089d73b8-785c-4012-b931-81c632b6c9c7" providerId="ADAL" clId="{040EDAAC-E745-4071-9C17-784A6FEC8541}" dt="2021-03-31T14:40:30.914" v="2089" actId="478"/>
          <ac:picMkLst>
            <pc:docMk/>
            <pc:sldMk cId="4021258955" sldId="269"/>
            <ac:picMk id="32" creationId="{BDCAA298-4648-4025-8361-D6E70E600C7E}"/>
          </ac:picMkLst>
        </pc:picChg>
        <pc:picChg chg="del">
          <ac:chgData name="Sanders Wang" userId="089d73b8-785c-4012-b931-81c632b6c9c7" providerId="ADAL" clId="{040EDAAC-E745-4071-9C17-784A6FEC8541}" dt="2021-03-31T14:40:30.914" v="2089" actId="478"/>
          <ac:picMkLst>
            <pc:docMk/>
            <pc:sldMk cId="4021258955" sldId="269"/>
            <ac:picMk id="34" creationId="{A467C330-BA23-401D-8BC3-607A663CFDE3}"/>
          </ac:picMkLst>
        </pc:picChg>
        <pc:picChg chg="del">
          <ac:chgData name="Sanders Wang" userId="089d73b8-785c-4012-b931-81c632b6c9c7" providerId="ADAL" clId="{040EDAAC-E745-4071-9C17-784A6FEC8541}" dt="2021-03-31T14:40:30.914" v="2089" actId="478"/>
          <ac:picMkLst>
            <pc:docMk/>
            <pc:sldMk cId="4021258955" sldId="269"/>
            <ac:picMk id="37" creationId="{8BF4FDE8-17F5-4315-A86F-BCAA5397BB00}"/>
          </ac:picMkLst>
        </pc:picChg>
        <pc:picChg chg="del">
          <ac:chgData name="Sanders Wang" userId="089d73b8-785c-4012-b931-81c632b6c9c7" providerId="ADAL" clId="{040EDAAC-E745-4071-9C17-784A6FEC8541}" dt="2021-03-31T14:40:30.914" v="2089" actId="478"/>
          <ac:picMkLst>
            <pc:docMk/>
            <pc:sldMk cId="4021258955" sldId="269"/>
            <ac:picMk id="39" creationId="{045D313F-7209-4C86-93D3-EA355B767EDC}"/>
          </ac:picMkLst>
        </pc:picChg>
        <pc:picChg chg="del">
          <ac:chgData name="Sanders Wang" userId="089d73b8-785c-4012-b931-81c632b6c9c7" providerId="ADAL" clId="{040EDAAC-E745-4071-9C17-784A6FEC8541}" dt="2021-03-31T14:40:30.914" v="2089" actId="478"/>
          <ac:picMkLst>
            <pc:docMk/>
            <pc:sldMk cId="4021258955" sldId="269"/>
            <ac:picMk id="45" creationId="{AC5A8BD8-5463-4AEF-96C9-3514D71BEE9C}"/>
          </ac:picMkLst>
        </pc:picChg>
        <pc:picChg chg="del">
          <ac:chgData name="Sanders Wang" userId="089d73b8-785c-4012-b931-81c632b6c9c7" providerId="ADAL" clId="{040EDAAC-E745-4071-9C17-784A6FEC8541}" dt="2021-03-31T14:40:30.914" v="2089" actId="478"/>
          <ac:picMkLst>
            <pc:docMk/>
            <pc:sldMk cId="4021258955" sldId="269"/>
            <ac:picMk id="46" creationId="{6E227231-C679-40D4-948D-182F6CED4328}"/>
          </ac:picMkLst>
        </pc:picChg>
        <pc:picChg chg="del">
          <ac:chgData name="Sanders Wang" userId="089d73b8-785c-4012-b931-81c632b6c9c7" providerId="ADAL" clId="{040EDAAC-E745-4071-9C17-784A6FEC8541}" dt="2021-03-31T14:40:30.914" v="2089" actId="478"/>
          <ac:picMkLst>
            <pc:docMk/>
            <pc:sldMk cId="4021258955" sldId="269"/>
            <ac:picMk id="48" creationId="{F27B78FB-3D71-40F5-B632-D16BCF6777D8}"/>
          </ac:picMkLst>
        </pc:picChg>
        <pc:picChg chg="del">
          <ac:chgData name="Sanders Wang" userId="089d73b8-785c-4012-b931-81c632b6c9c7" providerId="ADAL" clId="{040EDAAC-E745-4071-9C17-784A6FEC8541}" dt="2021-03-31T14:40:30.914" v="2089" actId="478"/>
          <ac:picMkLst>
            <pc:docMk/>
            <pc:sldMk cId="4021258955" sldId="269"/>
            <ac:picMk id="63" creationId="{8F8DDA8B-E372-4804-B3B2-9FFA0F2ADD27}"/>
          </ac:picMkLst>
        </pc:picChg>
        <pc:picChg chg="del">
          <ac:chgData name="Sanders Wang" userId="089d73b8-785c-4012-b931-81c632b6c9c7" providerId="ADAL" clId="{040EDAAC-E745-4071-9C17-784A6FEC8541}" dt="2021-03-31T14:40:30.914" v="2089" actId="478"/>
          <ac:picMkLst>
            <pc:docMk/>
            <pc:sldMk cId="4021258955" sldId="269"/>
            <ac:picMk id="65" creationId="{5EC253EB-7D49-443E-AB25-7EF50D132751}"/>
          </ac:picMkLst>
        </pc:picChg>
        <pc:picChg chg="del">
          <ac:chgData name="Sanders Wang" userId="089d73b8-785c-4012-b931-81c632b6c9c7" providerId="ADAL" clId="{040EDAAC-E745-4071-9C17-784A6FEC8541}" dt="2021-03-31T14:40:30.914" v="2089" actId="478"/>
          <ac:picMkLst>
            <pc:docMk/>
            <pc:sldMk cId="4021258955" sldId="269"/>
            <ac:picMk id="69" creationId="{89A0027D-2251-40DE-BED8-E1A4953F2D49}"/>
          </ac:picMkLst>
        </pc:picChg>
        <pc:picChg chg="del">
          <ac:chgData name="Sanders Wang" userId="089d73b8-785c-4012-b931-81c632b6c9c7" providerId="ADAL" clId="{040EDAAC-E745-4071-9C17-784A6FEC8541}" dt="2021-03-31T14:40:30.914" v="2089" actId="478"/>
          <ac:picMkLst>
            <pc:docMk/>
            <pc:sldMk cId="4021258955" sldId="269"/>
            <ac:picMk id="70" creationId="{5F9C0C34-822F-4A25-B4CA-F23E025BBC52}"/>
          </ac:picMkLst>
        </pc:picChg>
        <pc:picChg chg="mod">
          <ac:chgData name="Sanders Wang" userId="089d73b8-785c-4012-b931-81c632b6c9c7" providerId="ADAL" clId="{040EDAAC-E745-4071-9C17-784A6FEC8541}" dt="2021-03-31T14:40:57.838" v="2217" actId="1037"/>
          <ac:picMkLst>
            <pc:docMk/>
            <pc:sldMk cId="4021258955" sldId="269"/>
            <ac:picMk id="72" creationId="{4E3CEE52-37D5-4A86-9EA8-685CC9F60F7F}"/>
          </ac:picMkLst>
        </pc:picChg>
        <pc:picChg chg="del">
          <ac:chgData name="Sanders Wang" userId="089d73b8-785c-4012-b931-81c632b6c9c7" providerId="ADAL" clId="{040EDAAC-E745-4071-9C17-784A6FEC8541}" dt="2021-03-31T14:40:43.273" v="2092" actId="478"/>
          <ac:picMkLst>
            <pc:docMk/>
            <pc:sldMk cId="4021258955" sldId="269"/>
            <ac:picMk id="73" creationId="{B02E42BB-F58F-4933-8D9F-9C0554B061E0}"/>
          </ac:picMkLst>
        </pc:picChg>
        <pc:picChg chg="del">
          <ac:chgData name="Sanders Wang" userId="089d73b8-785c-4012-b931-81c632b6c9c7" providerId="ADAL" clId="{040EDAAC-E745-4071-9C17-784A6FEC8541}" dt="2021-03-31T14:40:30.914" v="2089" actId="478"/>
          <ac:picMkLst>
            <pc:docMk/>
            <pc:sldMk cId="4021258955" sldId="269"/>
            <ac:picMk id="74" creationId="{60C96EF9-7DDB-4C40-ADDD-F96130C44013}"/>
          </ac:picMkLst>
        </pc:picChg>
        <pc:picChg chg="del">
          <ac:chgData name="Sanders Wang" userId="089d73b8-785c-4012-b931-81c632b6c9c7" providerId="ADAL" clId="{040EDAAC-E745-4071-9C17-784A6FEC8541}" dt="2021-03-31T14:40:30.914" v="2089" actId="478"/>
          <ac:picMkLst>
            <pc:docMk/>
            <pc:sldMk cId="4021258955" sldId="269"/>
            <ac:picMk id="77" creationId="{D120BA69-DC6E-4E47-AD34-C44FC563A958}"/>
          </ac:picMkLst>
        </pc:picChg>
        <pc:picChg chg="del">
          <ac:chgData name="Sanders Wang" userId="089d73b8-785c-4012-b931-81c632b6c9c7" providerId="ADAL" clId="{040EDAAC-E745-4071-9C17-784A6FEC8541}" dt="2021-03-31T14:40:30.914" v="2089" actId="478"/>
          <ac:picMkLst>
            <pc:docMk/>
            <pc:sldMk cId="4021258955" sldId="269"/>
            <ac:picMk id="82" creationId="{B6F45217-E5B6-4084-A1D2-258968826E98}"/>
          </ac:picMkLst>
        </pc:picChg>
        <pc:picChg chg="del">
          <ac:chgData name="Sanders Wang" userId="089d73b8-785c-4012-b931-81c632b6c9c7" providerId="ADAL" clId="{040EDAAC-E745-4071-9C17-784A6FEC8541}" dt="2021-03-31T14:40:39.585" v="2091" actId="478"/>
          <ac:picMkLst>
            <pc:docMk/>
            <pc:sldMk cId="4021258955" sldId="269"/>
            <ac:picMk id="83" creationId="{75513874-6782-4A16-82CD-0171AE7B8BC6}"/>
          </ac:picMkLst>
        </pc:picChg>
        <pc:picChg chg="del">
          <ac:chgData name="Sanders Wang" userId="089d73b8-785c-4012-b931-81c632b6c9c7" providerId="ADAL" clId="{040EDAAC-E745-4071-9C17-784A6FEC8541}" dt="2021-03-31T14:40:30.914" v="2089" actId="478"/>
          <ac:picMkLst>
            <pc:docMk/>
            <pc:sldMk cId="4021258955" sldId="269"/>
            <ac:picMk id="86" creationId="{FCC5C23E-B49A-49A0-90E6-E1E4E7ADA776}"/>
          </ac:picMkLst>
        </pc:picChg>
        <pc:picChg chg="del">
          <ac:chgData name="Sanders Wang" userId="089d73b8-785c-4012-b931-81c632b6c9c7" providerId="ADAL" clId="{040EDAAC-E745-4071-9C17-784A6FEC8541}" dt="2021-03-31T14:40:46.887" v="2093" actId="478"/>
          <ac:picMkLst>
            <pc:docMk/>
            <pc:sldMk cId="4021258955" sldId="269"/>
            <ac:picMk id="94" creationId="{BFCE193E-94B0-47A1-AA35-5B7563167B54}"/>
          </ac:picMkLst>
        </pc:picChg>
        <pc:picChg chg="del">
          <ac:chgData name="Sanders Wang" userId="089d73b8-785c-4012-b931-81c632b6c9c7" providerId="ADAL" clId="{040EDAAC-E745-4071-9C17-784A6FEC8541}" dt="2021-03-31T14:40:30.914" v="2089" actId="478"/>
          <ac:picMkLst>
            <pc:docMk/>
            <pc:sldMk cId="4021258955" sldId="269"/>
            <ac:picMk id="111" creationId="{41B3AF7F-73AC-4984-963A-4A1B4241DB41}"/>
          </ac:picMkLst>
        </pc:picChg>
        <pc:picChg chg="mod">
          <ac:chgData name="Sanders Wang" userId="089d73b8-785c-4012-b931-81c632b6c9c7" providerId="ADAL" clId="{040EDAAC-E745-4071-9C17-784A6FEC8541}" dt="2021-03-31T14:40:57.838" v="2217" actId="1037"/>
          <ac:picMkLst>
            <pc:docMk/>
            <pc:sldMk cId="4021258955" sldId="269"/>
            <ac:picMk id="121" creationId="{4179B7C1-0EA8-4BE4-A9CB-5EC459C720FD}"/>
          </ac:picMkLst>
        </pc:picChg>
        <pc:picChg chg="add mod">
          <ac:chgData name="Sanders Wang" userId="089d73b8-785c-4012-b931-81c632b6c9c7" providerId="ADAL" clId="{040EDAAC-E745-4071-9C17-784A6FEC8541}" dt="2021-03-31T15:05:51.426" v="2491" actId="1038"/>
          <ac:picMkLst>
            <pc:docMk/>
            <pc:sldMk cId="4021258955" sldId="269"/>
            <ac:picMk id="8194" creationId="{C42F0D08-87AA-439D-96BB-E89B7182505A}"/>
          </ac:picMkLst>
        </pc:picChg>
        <pc:picChg chg="add mod">
          <ac:chgData name="Sanders Wang" userId="089d73b8-785c-4012-b931-81c632b6c9c7" providerId="ADAL" clId="{040EDAAC-E745-4071-9C17-784A6FEC8541}" dt="2021-03-31T15:05:51.426" v="2491" actId="1038"/>
          <ac:picMkLst>
            <pc:docMk/>
            <pc:sldMk cId="4021258955" sldId="269"/>
            <ac:picMk id="8196" creationId="{57F5C5A6-0303-41C3-9CF7-8B8E67467CB9}"/>
          </ac:picMkLst>
        </pc:picChg>
        <pc:picChg chg="add mod">
          <ac:chgData name="Sanders Wang" userId="089d73b8-785c-4012-b931-81c632b6c9c7" providerId="ADAL" clId="{040EDAAC-E745-4071-9C17-784A6FEC8541}" dt="2021-03-31T15:05:51.426" v="2491" actId="1038"/>
          <ac:picMkLst>
            <pc:docMk/>
            <pc:sldMk cId="4021258955" sldId="269"/>
            <ac:picMk id="8198" creationId="{ADF2FD82-B198-465E-AB32-A5BB445F9710}"/>
          </ac:picMkLst>
        </pc:picChg>
        <pc:picChg chg="add mod">
          <ac:chgData name="Sanders Wang" userId="089d73b8-785c-4012-b931-81c632b6c9c7" providerId="ADAL" clId="{040EDAAC-E745-4071-9C17-784A6FEC8541}" dt="2021-03-31T15:05:51.426" v="2491" actId="1038"/>
          <ac:picMkLst>
            <pc:docMk/>
            <pc:sldMk cId="4021258955" sldId="269"/>
            <ac:picMk id="8200" creationId="{D20BB26F-8B34-4192-A080-F29DE2C0DDA7}"/>
          </ac:picMkLst>
        </pc:picChg>
        <pc:cxnChg chg="del">
          <ac:chgData name="Sanders Wang" userId="089d73b8-785c-4012-b931-81c632b6c9c7" providerId="ADAL" clId="{040EDAAC-E745-4071-9C17-784A6FEC8541}" dt="2021-03-31T14:40:30.914" v="2089" actId="478"/>
          <ac:cxnSpMkLst>
            <pc:docMk/>
            <pc:sldMk cId="4021258955" sldId="269"/>
            <ac:cxnSpMk id="9" creationId="{F9CF734C-40AB-496B-B324-0004A7C619B7}"/>
          </ac:cxnSpMkLst>
        </pc:cxnChg>
        <pc:cxnChg chg="del">
          <ac:chgData name="Sanders Wang" userId="089d73b8-785c-4012-b931-81c632b6c9c7" providerId="ADAL" clId="{040EDAAC-E745-4071-9C17-784A6FEC8541}" dt="2021-03-31T14:40:30.914" v="2089" actId="478"/>
          <ac:cxnSpMkLst>
            <pc:docMk/>
            <pc:sldMk cId="4021258955" sldId="269"/>
            <ac:cxnSpMk id="38" creationId="{6FFEA2E5-D199-43B2-ADDD-84F094DEFD91}"/>
          </ac:cxnSpMkLst>
        </pc:cxnChg>
        <pc:cxnChg chg="del">
          <ac:chgData name="Sanders Wang" userId="089d73b8-785c-4012-b931-81c632b6c9c7" providerId="ADAL" clId="{040EDAAC-E745-4071-9C17-784A6FEC8541}" dt="2021-03-31T14:40:30.914" v="2089" actId="478"/>
          <ac:cxnSpMkLst>
            <pc:docMk/>
            <pc:sldMk cId="4021258955" sldId="269"/>
            <ac:cxnSpMk id="50" creationId="{9601D18C-A902-4AA7-B2BF-810AA63E6511}"/>
          </ac:cxnSpMkLst>
        </pc:cxnChg>
        <pc:cxnChg chg="del">
          <ac:chgData name="Sanders Wang" userId="089d73b8-785c-4012-b931-81c632b6c9c7" providerId="ADAL" clId="{040EDAAC-E745-4071-9C17-784A6FEC8541}" dt="2021-03-31T14:40:30.914" v="2089" actId="478"/>
          <ac:cxnSpMkLst>
            <pc:docMk/>
            <pc:sldMk cId="4021258955" sldId="269"/>
            <ac:cxnSpMk id="53" creationId="{DE2DFD30-7C3A-4404-A88E-173CDD3464B9}"/>
          </ac:cxnSpMkLst>
        </pc:cxnChg>
        <pc:cxnChg chg="del">
          <ac:chgData name="Sanders Wang" userId="089d73b8-785c-4012-b931-81c632b6c9c7" providerId="ADAL" clId="{040EDAAC-E745-4071-9C17-784A6FEC8541}" dt="2021-03-31T14:40:30.914" v="2089" actId="478"/>
          <ac:cxnSpMkLst>
            <pc:docMk/>
            <pc:sldMk cId="4021258955" sldId="269"/>
            <ac:cxnSpMk id="55" creationId="{B41037C6-B906-427C-8043-6C30CF39D619}"/>
          </ac:cxnSpMkLst>
        </pc:cxnChg>
        <pc:cxnChg chg="del">
          <ac:chgData name="Sanders Wang" userId="089d73b8-785c-4012-b931-81c632b6c9c7" providerId="ADAL" clId="{040EDAAC-E745-4071-9C17-784A6FEC8541}" dt="2021-03-31T14:40:39.585" v="2091" actId="478"/>
          <ac:cxnSpMkLst>
            <pc:docMk/>
            <pc:sldMk cId="4021258955" sldId="269"/>
            <ac:cxnSpMk id="57" creationId="{5DC18291-7211-44FE-B258-4ABEC80AA0F0}"/>
          </ac:cxnSpMkLst>
        </pc:cxnChg>
        <pc:cxnChg chg="mod">
          <ac:chgData name="Sanders Wang" userId="089d73b8-785c-4012-b931-81c632b6c9c7" providerId="ADAL" clId="{040EDAAC-E745-4071-9C17-784A6FEC8541}" dt="2021-03-31T15:10:55.359" v="2520" actId="14100"/>
          <ac:cxnSpMkLst>
            <pc:docMk/>
            <pc:sldMk cId="4021258955" sldId="269"/>
            <ac:cxnSpMk id="58" creationId="{8E50CD46-E1DF-4A15-B1E7-83BDA4D5FD5E}"/>
          </ac:cxnSpMkLst>
        </pc:cxnChg>
        <pc:cxnChg chg="mod">
          <ac:chgData name="Sanders Wang" userId="089d73b8-785c-4012-b931-81c632b6c9c7" providerId="ADAL" clId="{040EDAAC-E745-4071-9C17-784A6FEC8541}" dt="2021-03-31T14:40:57.838" v="2217" actId="1037"/>
          <ac:cxnSpMkLst>
            <pc:docMk/>
            <pc:sldMk cId="4021258955" sldId="269"/>
            <ac:cxnSpMk id="75" creationId="{CEE91C90-7114-4E14-BA6F-E87A75750D8B}"/>
          </ac:cxnSpMkLst>
        </pc:cxnChg>
        <pc:cxnChg chg="del mod">
          <ac:chgData name="Sanders Wang" userId="089d73b8-785c-4012-b931-81c632b6c9c7" providerId="ADAL" clId="{040EDAAC-E745-4071-9C17-784A6FEC8541}" dt="2021-03-31T14:42:05.649" v="2219" actId="478"/>
          <ac:cxnSpMkLst>
            <pc:docMk/>
            <pc:sldMk cId="4021258955" sldId="269"/>
            <ac:cxnSpMk id="76" creationId="{C9EE9128-171D-4A87-A2FD-55A7C615E1A0}"/>
          </ac:cxnSpMkLst>
        </pc:cxnChg>
        <pc:cxnChg chg="del mod">
          <ac:chgData name="Sanders Wang" userId="089d73b8-785c-4012-b931-81c632b6c9c7" providerId="ADAL" clId="{040EDAAC-E745-4071-9C17-784A6FEC8541}" dt="2021-03-31T14:40:30.914" v="2089" actId="478"/>
          <ac:cxnSpMkLst>
            <pc:docMk/>
            <pc:sldMk cId="4021258955" sldId="269"/>
            <ac:cxnSpMk id="79" creationId="{DD82A52A-124A-47F7-B015-F35C1AAE42A1}"/>
          </ac:cxnSpMkLst>
        </pc:cxnChg>
        <pc:cxnChg chg="mod">
          <ac:chgData name="Sanders Wang" userId="089d73b8-785c-4012-b931-81c632b6c9c7" providerId="ADAL" clId="{040EDAAC-E745-4071-9C17-784A6FEC8541}" dt="2021-03-31T14:40:57.838" v="2217" actId="1037"/>
          <ac:cxnSpMkLst>
            <pc:docMk/>
            <pc:sldMk cId="4021258955" sldId="269"/>
            <ac:cxnSpMk id="85" creationId="{F6CDA63D-0456-43FF-8BF4-BB3E003B49F7}"/>
          </ac:cxnSpMkLst>
        </pc:cxnChg>
        <pc:cxnChg chg="del">
          <ac:chgData name="Sanders Wang" userId="089d73b8-785c-4012-b931-81c632b6c9c7" providerId="ADAL" clId="{040EDAAC-E745-4071-9C17-784A6FEC8541}" dt="2021-03-31T14:40:30.914" v="2089" actId="478"/>
          <ac:cxnSpMkLst>
            <pc:docMk/>
            <pc:sldMk cId="4021258955" sldId="269"/>
            <ac:cxnSpMk id="100" creationId="{1C1BF850-F971-4346-984F-A2802317677E}"/>
          </ac:cxnSpMkLst>
        </pc:cxnChg>
        <pc:cxnChg chg="del mod">
          <ac:chgData name="Sanders Wang" userId="089d73b8-785c-4012-b931-81c632b6c9c7" providerId="ADAL" clId="{040EDAAC-E745-4071-9C17-784A6FEC8541}" dt="2021-03-31T14:40:30.914" v="2089" actId="478"/>
          <ac:cxnSpMkLst>
            <pc:docMk/>
            <pc:sldMk cId="4021258955" sldId="269"/>
            <ac:cxnSpMk id="110" creationId="{9E02ECF9-AAC0-4412-8022-2AA272D4AD58}"/>
          </ac:cxnSpMkLst>
        </pc:cxnChg>
        <pc:cxnChg chg="del mod">
          <ac:chgData name="Sanders Wang" userId="089d73b8-785c-4012-b931-81c632b6c9c7" providerId="ADAL" clId="{040EDAAC-E745-4071-9C17-784A6FEC8541}" dt="2021-03-31T14:40:30.914" v="2089" actId="478"/>
          <ac:cxnSpMkLst>
            <pc:docMk/>
            <pc:sldMk cId="4021258955" sldId="269"/>
            <ac:cxnSpMk id="112" creationId="{79E4949C-ECA3-4A08-8E88-9AEFC8A7F863}"/>
          </ac:cxnSpMkLst>
        </pc:cxnChg>
        <pc:cxnChg chg="del mod">
          <ac:chgData name="Sanders Wang" userId="089d73b8-785c-4012-b931-81c632b6c9c7" providerId="ADAL" clId="{040EDAAC-E745-4071-9C17-784A6FEC8541}" dt="2021-03-31T14:40:30.914" v="2089" actId="478"/>
          <ac:cxnSpMkLst>
            <pc:docMk/>
            <pc:sldMk cId="4021258955" sldId="269"/>
            <ac:cxnSpMk id="115" creationId="{9B049884-BDE1-4196-BF9D-F86530BC5390}"/>
          </ac:cxnSpMkLst>
        </pc:cxnChg>
        <pc:cxnChg chg="add mod">
          <ac:chgData name="Sanders Wang" userId="089d73b8-785c-4012-b931-81c632b6c9c7" providerId="ADAL" clId="{040EDAAC-E745-4071-9C17-784A6FEC8541}" dt="2021-03-31T15:09:48.447" v="2518" actId="14100"/>
          <ac:cxnSpMkLst>
            <pc:docMk/>
            <pc:sldMk cId="4021258955" sldId="269"/>
            <ac:cxnSpMk id="118" creationId="{8092E187-318C-4AB4-902C-8ADA30183B16}"/>
          </ac:cxnSpMkLst>
        </pc:cxnChg>
        <pc:cxnChg chg="add mod">
          <ac:chgData name="Sanders Wang" userId="089d73b8-785c-4012-b931-81c632b6c9c7" providerId="ADAL" clId="{040EDAAC-E745-4071-9C17-784A6FEC8541}" dt="2021-03-31T15:12:00.809" v="2554" actId="14100"/>
          <ac:cxnSpMkLst>
            <pc:docMk/>
            <pc:sldMk cId="4021258955" sldId="269"/>
            <ac:cxnSpMk id="122" creationId="{83821CB8-D305-4336-A22B-55E2CD8A3EAC}"/>
          </ac:cxnSpMkLst>
        </pc:cxnChg>
        <pc:cxnChg chg="del mod">
          <ac:chgData name="Sanders Wang" userId="089d73b8-785c-4012-b931-81c632b6c9c7" providerId="ADAL" clId="{040EDAAC-E745-4071-9C17-784A6FEC8541}" dt="2021-03-31T14:40:30.914" v="2089" actId="478"/>
          <ac:cxnSpMkLst>
            <pc:docMk/>
            <pc:sldMk cId="4021258955" sldId="269"/>
            <ac:cxnSpMk id="126" creationId="{AED86C59-1F6C-461A-84A1-B732B4532285}"/>
          </ac:cxnSpMkLst>
        </pc:cxnChg>
        <pc:cxnChg chg="del mod">
          <ac:chgData name="Sanders Wang" userId="089d73b8-785c-4012-b931-81c632b6c9c7" providerId="ADAL" clId="{040EDAAC-E745-4071-9C17-784A6FEC8541}" dt="2021-03-31T14:40:30.914" v="2089" actId="478"/>
          <ac:cxnSpMkLst>
            <pc:docMk/>
            <pc:sldMk cId="4021258955" sldId="269"/>
            <ac:cxnSpMk id="129" creationId="{B365BA29-CD7D-44AD-AD4B-5FD7E534FE3F}"/>
          </ac:cxnSpMkLst>
        </pc:cxnChg>
        <pc:cxnChg chg="del mod">
          <ac:chgData name="Sanders Wang" userId="089d73b8-785c-4012-b931-81c632b6c9c7" providerId="ADAL" clId="{040EDAAC-E745-4071-9C17-784A6FEC8541}" dt="2021-03-31T14:40:30.914" v="2089" actId="478"/>
          <ac:cxnSpMkLst>
            <pc:docMk/>
            <pc:sldMk cId="4021258955" sldId="269"/>
            <ac:cxnSpMk id="132" creationId="{8D3DED9B-6F5A-48D7-879F-2B49EF4A19CA}"/>
          </ac:cxnSpMkLst>
        </pc:cxnChg>
        <pc:cxnChg chg="del mod">
          <ac:chgData name="Sanders Wang" userId="089d73b8-785c-4012-b931-81c632b6c9c7" providerId="ADAL" clId="{040EDAAC-E745-4071-9C17-784A6FEC8541}" dt="2021-03-31T14:40:30.914" v="2089" actId="478"/>
          <ac:cxnSpMkLst>
            <pc:docMk/>
            <pc:sldMk cId="4021258955" sldId="269"/>
            <ac:cxnSpMk id="133" creationId="{C5A539A8-E7A8-4BDF-BDC5-BD5F1E5179EE}"/>
          </ac:cxnSpMkLst>
        </pc:cxnChg>
      </pc:sldChg>
      <pc:sldChg chg="add del">
        <pc:chgData name="Sanders Wang" userId="089d73b8-785c-4012-b931-81c632b6c9c7" providerId="ADAL" clId="{040EDAAC-E745-4071-9C17-784A6FEC8541}" dt="2021-03-31T15:08:19.985" v="2511" actId="47"/>
        <pc:sldMkLst>
          <pc:docMk/>
          <pc:sldMk cId="3637732319" sldId="270"/>
        </pc:sldMkLst>
      </pc:sldChg>
      <pc:sldChg chg="addSp delSp modSp add mod">
        <pc:chgData name="Sanders Wang" userId="089d73b8-785c-4012-b931-81c632b6c9c7" providerId="ADAL" clId="{040EDAAC-E745-4071-9C17-784A6FEC8541}" dt="2021-03-31T15:42:52.322" v="2668" actId="1076"/>
        <pc:sldMkLst>
          <pc:docMk/>
          <pc:sldMk cId="4137897322" sldId="270"/>
        </pc:sldMkLst>
        <pc:spChg chg="mod">
          <ac:chgData name="Sanders Wang" userId="089d73b8-785c-4012-b931-81c632b6c9c7" providerId="ADAL" clId="{040EDAAC-E745-4071-9C17-784A6FEC8541}" dt="2021-03-31T15:40:48.161" v="2659" actId="1076"/>
          <ac:spMkLst>
            <pc:docMk/>
            <pc:sldMk cId="4137897322" sldId="270"/>
            <ac:spMk id="11" creationId="{5603AFF7-2117-4A8E-BF08-1B7F4D09E60F}"/>
          </ac:spMkLst>
        </pc:spChg>
        <pc:spChg chg="mod">
          <ac:chgData name="Sanders Wang" userId="089d73b8-785c-4012-b931-81c632b6c9c7" providerId="ADAL" clId="{040EDAAC-E745-4071-9C17-784A6FEC8541}" dt="2021-03-31T15:36:28.344" v="2622" actId="1076"/>
          <ac:spMkLst>
            <pc:docMk/>
            <pc:sldMk cId="4137897322" sldId="270"/>
            <ac:spMk id="16" creationId="{86352488-C2A0-4C67-B3FD-B8CCBDF772D2}"/>
          </ac:spMkLst>
        </pc:spChg>
        <pc:spChg chg="del mod">
          <ac:chgData name="Sanders Wang" userId="089d73b8-785c-4012-b931-81c632b6c9c7" providerId="ADAL" clId="{040EDAAC-E745-4071-9C17-784A6FEC8541}" dt="2021-03-31T15:35:52.878" v="2620" actId="478"/>
          <ac:spMkLst>
            <pc:docMk/>
            <pc:sldMk cId="4137897322" sldId="270"/>
            <ac:spMk id="17" creationId="{B7ED1E74-96A2-44F5-91F1-A9CD1C6ABF16}"/>
          </ac:spMkLst>
        </pc:spChg>
        <pc:spChg chg="add mod">
          <ac:chgData name="Sanders Wang" userId="089d73b8-785c-4012-b931-81c632b6c9c7" providerId="ADAL" clId="{040EDAAC-E745-4071-9C17-784A6FEC8541}" dt="2021-03-31T15:40:52.703" v="2660" actId="1076"/>
          <ac:spMkLst>
            <pc:docMk/>
            <pc:sldMk cId="4137897322" sldId="270"/>
            <ac:spMk id="33" creationId="{7746F4C3-BB37-4920-8248-A7B1B893632F}"/>
          </ac:spMkLst>
        </pc:spChg>
        <pc:spChg chg="add mod">
          <ac:chgData name="Sanders Wang" userId="089d73b8-785c-4012-b931-81c632b6c9c7" providerId="ADAL" clId="{040EDAAC-E745-4071-9C17-784A6FEC8541}" dt="2021-03-31T15:40:42.405" v="2657" actId="1076"/>
          <ac:spMkLst>
            <pc:docMk/>
            <pc:sldMk cId="4137897322" sldId="270"/>
            <ac:spMk id="36" creationId="{34EBA34F-B2B3-46B9-A1E7-6625DFCB7508}"/>
          </ac:spMkLst>
        </pc:spChg>
        <pc:spChg chg="del">
          <ac:chgData name="Sanders Wang" userId="089d73b8-785c-4012-b931-81c632b6c9c7" providerId="ADAL" clId="{040EDAAC-E745-4071-9C17-784A6FEC8541}" dt="2021-03-31T15:27:27.597" v="2608" actId="478"/>
          <ac:spMkLst>
            <pc:docMk/>
            <pc:sldMk cId="4137897322" sldId="270"/>
            <ac:spMk id="113" creationId="{6468693E-29D0-41B9-939E-E4AD2B95E21F}"/>
          </ac:spMkLst>
        </pc:spChg>
        <pc:spChg chg="del mod">
          <ac:chgData name="Sanders Wang" userId="089d73b8-785c-4012-b931-81c632b6c9c7" providerId="ADAL" clId="{040EDAAC-E745-4071-9C17-784A6FEC8541}" dt="2021-03-31T15:30:27.890" v="2614" actId="478"/>
          <ac:spMkLst>
            <pc:docMk/>
            <pc:sldMk cId="4137897322" sldId="270"/>
            <ac:spMk id="114" creationId="{5F8E4A14-8A0B-4357-92E5-1AE8E221189E}"/>
          </ac:spMkLst>
        </pc:spChg>
        <pc:spChg chg="del">
          <ac:chgData name="Sanders Wang" userId="089d73b8-785c-4012-b931-81c632b6c9c7" providerId="ADAL" clId="{040EDAAC-E745-4071-9C17-784A6FEC8541}" dt="2021-03-31T15:22:10.936" v="2583" actId="478"/>
          <ac:spMkLst>
            <pc:docMk/>
            <pc:sldMk cId="4137897322" sldId="270"/>
            <ac:spMk id="116" creationId="{A1677DE9-C825-445C-BDAB-A35A0F9EF456}"/>
          </ac:spMkLst>
        </pc:spChg>
        <pc:spChg chg="del">
          <ac:chgData name="Sanders Wang" userId="089d73b8-785c-4012-b931-81c632b6c9c7" providerId="ADAL" clId="{040EDAAC-E745-4071-9C17-784A6FEC8541}" dt="2021-03-31T15:21:29.606" v="2573" actId="478"/>
          <ac:spMkLst>
            <pc:docMk/>
            <pc:sldMk cId="4137897322" sldId="270"/>
            <ac:spMk id="117" creationId="{63C2DE94-7BC7-41B9-853C-82310A0A7337}"/>
          </ac:spMkLst>
        </pc:spChg>
        <pc:spChg chg="mod">
          <ac:chgData name="Sanders Wang" userId="089d73b8-785c-4012-b931-81c632b6c9c7" providerId="ADAL" clId="{040EDAAC-E745-4071-9C17-784A6FEC8541}" dt="2021-03-31T15:21:56.500" v="2579" actId="1076"/>
          <ac:spMkLst>
            <pc:docMk/>
            <pc:sldMk cId="4137897322" sldId="270"/>
            <ac:spMk id="119" creationId="{FBFCE48A-1EAD-4341-AABF-892D8E855D25}"/>
          </ac:spMkLst>
        </pc:spChg>
        <pc:spChg chg="mod">
          <ac:chgData name="Sanders Wang" userId="089d73b8-785c-4012-b931-81c632b6c9c7" providerId="ADAL" clId="{040EDAAC-E745-4071-9C17-784A6FEC8541}" dt="2021-03-31T15:18:04.900" v="2558"/>
          <ac:spMkLst>
            <pc:docMk/>
            <pc:sldMk cId="4137897322" sldId="270"/>
            <ac:spMk id="131" creationId="{0D75DB33-7E55-4046-8B78-2146272967CA}"/>
          </ac:spMkLst>
        </pc:spChg>
        <pc:picChg chg="add mod">
          <ac:chgData name="Sanders Wang" userId="089d73b8-785c-4012-b931-81c632b6c9c7" providerId="ADAL" clId="{040EDAAC-E745-4071-9C17-784A6FEC8541}" dt="2021-03-31T15:42:01.025" v="2663" actId="1076"/>
          <ac:picMkLst>
            <pc:docMk/>
            <pc:sldMk cId="4137897322" sldId="270"/>
            <ac:picMk id="7" creationId="{10D27C9D-EBCC-4617-99E2-0A305BC2FD82}"/>
          </ac:picMkLst>
        </pc:picChg>
        <pc:picChg chg="del">
          <ac:chgData name="Sanders Wang" userId="089d73b8-785c-4012-b931-81c632b6c9c7" providerId="ADAL" clId="{040EDAAC-E745-4071-9C17-784A6FEC8541}" dt="2021-03-31T15:22:03.538" v="2581" actId="478"/>
          <ac:picMkLst>
            <pc:docMk/>
            <pc:sldMk cId="4137897322" sldId="270"/>
            <ac:picMk id="8194" creationId="{C42F0D08-87AA-439D-96BB-E89B7182505A}"/>
          </ac:picMkLst>
        </pc:picChg>
        <pc:picChg chg="del">
          <ac:chgData name="Sanders Wang" userId="089d73b8-785c-4012-b931-81c632b6c9c7" providerId="ADAL" clId="{040EDAAC-E745-4071-9C17-784A6FEC8541}" dt="2021-03-31T15:26:32.565" v="2602" actId="478"/>
          <ac:picMkLst>
            <pc:docMk/>
            <pc:sldMk cId="4137897322" sldId="270"/>
            <ac:picMk id="8196" creationId="{57F5C5A6-0303-41C3-9CF7-8B8E67467CB9}"/>
          </ac:picMkLst>
        </pc:picChg>
        <pc:picChg chg="del">
          <ac:chgData name="Sanders Wang" userId="089d73b8-785c-4012-b931-81c632b6c9c7" providerId="ADAL" clId="{040EDAAC-E745-4071-9C17-784A6FEC8541}" dt="2021-03-31T15:26:35.691" v="2603" actId="478"/>
          <ac:picMkLst>
            <pc:docMk/>
            <pc:sldMk cId="4137897322" sldId="270"/>
            <ac:picMk id="8198" creationId="{ADF2FD82-B198-465E-AB32-A5BB445F9710}"/>
          </ac:picMkLst>
        </pc:picChg>
        <pc:picChg chg="del">
          <ac:chgData name="Sanders Wang" userId="089d73b8-785c-4012-b931-81c632b6c9c7" providerId="ADAL" clId="{040EDAAC-E745-4071-9C17-784A6FEC8541}" dt="2021-03-31T15:22:05.246" v="2582" actId="478"/>
          <ac:picMkLst>
            <pc:docMk/>
            <pc:sldMk cId="4137897322" sldId="270"/>
            <ac:picMk id="8200" creationId="{D20BB26F-8B34-4192-A080-F29DE2C0DDA7}"/>
          </ac:picMkLst>
        </pc:picChg>
        <pc:picChg chg="add mod">
          <ac:chgData name="Sanders Wang" userId="089d73b8-785c-4012-b931-81c632b6c9c7" providerId="ADAL" clId="{040EDAAC-E745-4071-9C17-784A6FEC8541}" dt="2021-03-31T15:31:35.419" v="2618" actId="1076"/>
          <ac:picMkLst>
            <pc:docMk/>
            <pc:sldMk cId="4137897322" sldId="270"/>
            <ac:picMk id="9218" creationId="{30420052-D2B6-406D-9F85-D3FD609905ED}"/>
          </ac:picMkLst>
        </pc:picChg>
        <pc:picChg chg="add mod">
          <ac:chgData name="Sanders Wang" userId="089d73b8-785c-4012-b931-81c632b6c9c7" providerId="ADAL" clId="{040EDAAC-E745-4071-9C17-784A6FEC8541}" dt="2021-03-31T15:40:45.347" v="2658" actId="1076"/>
          <ac:picMkLst>
            <pc:docMk/>
            <pc:sldMk cId="4137897322" sldId="270"/>
            <ac:picMk id="9220" creationId="{0800E005-3049-4D43-A5F9-B68D1ED01662}"/>
          </ac:picMkLst>
        </pc:picChg>
        <pc:picChg chg="add del mod">
          <ac:chgData name="Sanders Wang" userId="089d73b8-785c-4012-b931-81c632b6c9c7" providerId="ADAL" clId="{040EDAAC-E745-4071-9C17-784A6FEC8541}" dt="2021-03-31T15:38:43.634" v="2636" actId="478"/>
          <ac:picMkLst>
            <pc:docMk/>
            <pc:sldMk cId="4137897322" sldId="270"/>
            <ac:picMk id="9222" creationId="{159DBC9D-D497-4C66-8B0E-DB36F8FDDB34}"/>
          </ac:picMkLst>
        </pc:picChg>
        <pc:picChg chg="add mod">
          <ac:chgData name="Sanders Wang" userId="089d73b8-785c-4012-b931-81c632b6c9c7" providerId="ADAL" clId="{040EDAAC-E745-4071-9C17-784A6FEC8541}" dt="2021-03-31T15:40:08.351" v="2642" actId="1076"/>
          <ac:picMkLst>
            <pc:docMk/>
            <pc:sldMk cId="4137897322" sldId="270"/>
            <ac:picMk id="9224" creationId="{836CA1AB-69F2-4D4A-A13C-CDC1232850F4}"/>
          </ac:picMkLst>
        </pc:picChg>
        <pc:picChg chg="add mod">
          <ac:chgData name="Sanders Wang" userId="089d73b8-785c-4012-b931-81c632b6c9c7" providerId="ADAL" clId="{040EDAAC-E745-4071-9C17-784A6FEC8541}" dt="2021-03-31T15:42:24.549" v="2666" actId="1076"/>
          <ac:picMkLst>
            <pc:docMk/>
            <pc:sldMk cId="4137897322" sldId="270"/>
            <ac:picMk id="9226" creationId="{E0E9DBFD-609E-4F71-9FCE-D9C6836028A3}"/>
          </ac:picMkLst>
        </pc:picChg>
        <pc:picChg chg="add mod">
          <ac:chgData name="Sanders Wang" userId="089d73b8-785c-4012-b931-81c632b6c9c7" providerId="ADAL" clId="{040EDAAC-E745-4071-9C17-784A6FEC8541}" dt="2021-03-31T15:42:52.322" v="2668" actId="1076"/>
          <ac:picMkLst>
            <pc:docMk/>
            <pc:sldMk cId="4137897322" sldId="270"/>
            <ac:picMk id="9228" creationId="{1876D471-1C73-42C6-AE31-02187D626498}"/>
          </ac:picMkLst>
        </pc:picChg>
        <pc:cxnChg chg="mod">
          <ac:chgData name="Sanders Wang" userId="089d73b8-785c-4012-b931-81c632b6c9c7" providerId="ADAL" clId="{040EDAAC-E745-4071-9C17-784A6FEC8541}" dt="2021-03-31T15:40:48.161" v="2659" actId="1076"/>
          <ac:cxnSpMkLst>
            <pc:docMk/>
            <pc:sldMk cId="4137897322" sldId="270"/>
            <ac:cxnSpMk id="118" creationId="{8092E187-318C-4AB4-902C-8ADA30183B16}"/>
          </ac:cxnSpMkLst>
        </pc:cxnChg>
        <pc:cxnChg chg="del mod">
          <ac:chgData name="Sanders Wang" userId="089d73b8-785c-4012-b931-81c632b6c9c7" providerId="ADAL" clId="{040EDAAC-E745-4071-9C17-784A6FEC8541}" dt="2021-03-31T15:21:11.402" v="2565" actId="478"/>
          <ac:cxnSpMkLst>
            <pc:docMk/>
            <pc:sldMk cId="4137897322" sldId="270"/>
            <ac:cxnSpMk id="122" creationId="{83821CB8-D305-4336-A22B-55E2CD8A3EAC}"/>
          </ac:cxnSpMkLst>
        </pc:cxnChg>
      </pc:sldChg>
      <pc:sldChg chg="addSp delSp modSp add mod">
        <pc:chgData name="Sanders Wang" userId="089d73b8-785c-4012-b931-81c632b6c9c7" providerId="ADAL" clId="{040EDAAC-E745-4071-9C17-784A6FEC8541}" dt="2021-03-31T15:37:40.212" v="2633" actId="1076"/>
        <pc:sldMkLst>
          <pc:docMk/>
          <pc:sldMk cId="701958709" sldId="271"/>
        </pc:sldMkLst>
        <pc:spChg chg="del">
          <ac:chgData name="Sanders Wang" userId="089d73b8-785c-4012-b931-81c632b6c9c7" providerId="ADAL" clId="{040EDAAC-E745-4071-9C17-784A6FEC8541}" dt="2021-03-31T15:36:57.727" v="2625" actId="478"/>
          <ac:spMkLst>
            <pc:docMk/>
            <pc:sldMk cId="701958709" sldId="271"/>
            <ac:spMk id="11" creationId="{5603AFF7-2117-4A8E-BF08-1B7F4D09E60F}"/>
          </ac:spMkLst>
        </pc:spChg>
        <pc:spChg chg="del">
          <ac:chgData name="Sanders Wang" userId="089d73b8-785c-4012-b931-81c632b6c9c7" providerId="ADAL" clId="{040EDAAC-E745-4071-9C17-784A6FEC8541}" dt="2021-03-31T15:37:00.820" v="2626" actId="478"/>
          <ac:spMkLst>
            <pc:docMk/>
            <pc:sldMk cId="701958709" sldId="271"/>
            <ac:spMk id="16" creationId="{86352488-C2A0-4C67-B3FD-B8CCBDF772D2}"/>
          </ac:spMkLst>
        </pc:spChg>
        <pc:spChg chg="add mod">
          <ac:chgData name="Sanders Wang" userId="089d73b8-785c-4012-b931-81c632b6c9c7" providerId="ADAL" clId="{040EDAAC-E745-4071-9C17-784A6FEC8541}" dt="2021-03-31T15:37:40.212" v="2633" actId="1076"/>
          <ac:spMkLst>
            <pc:docMk/>
            <pc:sldMk cId="701958709" sldId="271"/>
            <ac:spMk id="22" creationId="{62462842-C652-4E9B-82CE-291EC1BF76D6}"/>
          </ac:spMkLst>
        </pc:spChg>
        <pc:spChg chg="del">
          <ac:chgData name="Sanders Wang" userId="089d73b8-785c-4012-b931-81c632b6c9c7" providerId="ADAL" clId="{040EDAAC-E745-4071-9C17-784A6FEC8541}" dt="2021-03-31T15:37:05.420" v="2628" actId="478"/>
          <ac:spMkLst>
            <pc:docMk/>
            <pc:sldMk cId="701958709" sldId="271"/>
            <ac:spMk id="33" creationId="{7746F4C3-BB37-4920-8248-A7B1B893632F}"/>
          </ac:spMkLst>
        </pc:spChg>
        <pc:spChg chg="del">
          <ac:chgData name="Sanders Wang" userId="089d73b8-785c-4012-b931-81c632b6c9c7" providerId="ADAL" clId="{040EDAAC-E745-4071-9C17-784A6FEC8541}" dt="2021-03-31T15:37:08.291" v="2629" actId="478"/>
          <ac:spMkLst>
            <pc:docMk/>
            <pc:sldMk cId="701958709" sldId="271"/>
            <ac:spMk id="119" creationId="{FBFCE48A-1EAD-4341-AABF-892D8E855D25}"/>
          </ac:spMkLst>
        </pc:spChg>
        <pc:picChg chg="del">
          <ac:chgData name="Sanders Wang" userId="089d73b8-785c-4012-b931-81c632b6c9c7" providerId="ADAL" clId="{040EDAAC-E745-4071-9C17-784A6FEC8541}" dt="2021-03-31T15:37:11.109" v="2630" actId="478"/>
          <ac:picMkLst>
            <pc:docMk/>
            <pc:sldMk cId="701958709" sldId="271"/>
            <ac:picMk id="9218" creationId="{30420052-D2B6-406D-9F85-D3FD609905ED}"/>
          </ac:picMkLst>
        </pc:picChg>
        <pc:picChg chg="del">
          <ac:chgData name="Sanders Wang" userId="089d73b8-785c-4012-b931-81c632b6c9c7" providerId="ADAL" clId="{040EDAAC-E745-4071-9C17-784A6FEC8541}" dt="2021-03-31T15:37:02.461" v="2627" actId="478"/>
          <ac:picMkLst>
            <pc:docMk/>
            <pc:sldMk cId="701958709" sldId="271"/>
            <ac:picMk id="9220" creationId="{0800E005-3049-4D43-A5F9-B68D1ED01662}"/>
          </ac:picMkLst>
        </pc:picChg>
        <pc:picChg chg="mod">
          <ac:chgData name="Sanders Wang" userId="089d73b8-785c-4012-b931-81c632b6c9c7" providerId="ADAL" clId="{040EDAAC-E745-4071-9C17-784A6FEC8541}" dt="2021-03-31T15:37:19.366" v="2631" actId="1076"/>
          <ac:picMkLst>
            <pc:docMk/>
            <pc:sldMk cId="701958709" sldId="271"/>
            <ac:picMk id="9222" creationId="{159DBC9D-D497-4C66-8B0E-DB36F8FDDB34}"/>
          </ac:picMkLst>
        </pc:picChg>
        <pc:cxnChg chg="del mod">
          <ac:chgData name="Sanders Wang" userId="089d73b8-785c-4012-b931-81c632b6c9c7" providerId="ADAL" clId="{040EDAAC-E745-4071-9C17-784A6FEC8541}" dt="2021-03-31T15:36:52.783" v="2624" actId="478"/>
          <ac:cxnSpMkLst>
            <pc:docMk/>
            <pc:sldMk cId="701958709" sldId="271"/>
            <ac:cxnSpMk id="118" creationId="{8092E187-318C-4AB4-902C-8ADA30183B16}"/>
          </ac:cxnSpMkLst>
        </pc:cxnChg>
      </pc:sldChg>
      <pc:sldChg chg="addSp delSp modSp add mod">
        <pc:chgData name="Sanders Wang" userId="089d73b8-785c-4012-b931-81c632b6c9c7" providerId="ADAL" clId="{040EDAAC-E745-4071-9C17-784A6FEC8541}" dt="2021-03-31T16:23:12.486" v="2784" actId="1076"/>
        <pc:sldMkLst>
          <pc:docMk/>
          <pc:sldMk cId="1629231404" sldId="272"/>
        </pc:sldMkLst>
        <pc:spChg chg="add mod">
          <ac:chgData name="Sanders Wang" userId="089d73b8-785c-4012-b931-81c632b6c9c7" providerId="ADAL" clId="{040EDAAC-E745-4071-9C17-784A6FEC8541}" dt="2021-03-31T16:03:34.980" v="2683" actId="1076"/>
          <ac:spMkLst>
            <pc:docMk/>
            <pc:sldMk cId="1629231404" sldId="272"/>
            <ac:spMk id="4" creationId="{A164ACAC-6104-4A19-B3D8-8F59DF830D77}"/>
          </ac:spMkLst>
        </pc:spChg>
        <pc:spChg chg="add mod">
          <ac:chgData name="Sanders Wang" userId="089d73b8-785c-4012-b931-81c632b6c9c7" providerId="ADAL" clId="{040EDAAC-E745-4071-9C17-784A6FEC8541}" dt="2021-03-31T16:04:12.831" v="2694" actId="1076"/>
          <ac:spMkLst>
            <pc:docMk/>
            <pc:sldMk cId="1629231404" sldId="272"/>
            <ac:spMk id="5" creationId="{95A3E406-FC09-4BAD-8DD5-286D0047F27A}"/>
          </ac:spMkLst>
        </pc:spChg>
        <pc:spChg chg="add del mod">
          <ac:chgData name="Sanders Wang" userId="089d73b8-785c-4012-b931-81c632b6c9c7" providerId="ADAL" clId="{040EDAAC-E745-4071-9C17-784A6FEC8541}" dt="2021-03-31T16:05:32.396" v="2698"/>
          <ac:spMkLst>
            <pc:docMk/>
            <pc:sldMk cId="1629231404" sldId="272"/>
            <ac:spMk id="6" creationId="{E1143356-A0DB-4256-9A3B-2528906BDF77}"/>
          </ac:spMkLst>
        </pc:spChg>
        <pc:spChg chg="add mod">
          <ac:chgData name="Sanders Wang" userId="089d73b8-785c-4012-b931-81c632b6c9c7" providerId="ADAL" clId="{040EDAAC-E745-4071-9C17-784A6FEC8541}" dt="2021-03-31T16:05:51.791" v="2704" actId="14100"/>
          <ac:spMkLst>
            <pc:docMk/>
            <pc:sldMk cId="1629231404" sldId="272"/>
            <ac:spMk id="7" creationId="{95F8CFB4-99B7-49BB-BEC5-B115ED6A98CD}"/>
          </ac:spMkLst>
        </pc:spChg>
        <pc:spChg chg="del">
          <ac:chgData name="Sanders Wang" userId="089d73b8-785c-4012-b931-81c632b6c9c7" providerId="ADAL" clId="{040EDAAC-E745-4071-9C17-784A6FEC8541}" dt="2021-03-31T15:57:32.962" v="2671" actId="478"/>
          <ac:spMkLst>
            <pc:docMk/>
            <pc:sldMk cId="1629231404" sldId="272"/>
            <ac:spMk id="22" creationId="{62462842-C652-4E9B-82CE-291EC1BF76D6}"/>
          </ac:spMkLst>
        </pc:spChg>
        <pc:spChg chg="add mod">
          <ac:chgData name="Sanders Wang" userId="089d73b8-785c-4012-b931-81c632b6c9c7" providerId="ADAL" clId="{040EDAAC-E745-4071-9C17-784A6FEC8541}" dt="2021-03-31T16:07:25.844" v="2714"/>
          <ac:spMkLst>
            <pc:docMk/>
            <pc:sldMk cId="1629231404" sldId="272"/>
            <ac:spMk id="24" creationId="{3918FFAC-1696-44FC-B212-9BB4FC7701B3}"/>
          </ac:spMkLst>
        </pc:spChg>
        <pc:spChg chg="add mod">
          <ac:chgData name="Sanders Wang" userId="089d73b8-785c-4012-b931-81c632b6c9c7" providerId="ADAL" clId="{040EDAAC-E745-4071-9C17-784A6FEC8541}" dt="2021-03-31T16:11:04.656" v="2721" actId="14100"/>
          <ac:spMkLst>
            <pc:docMk/>
            <pc:sldMk cId="1629231404" sldId="272"/>
            <ac:spMk id="26" creationId="{CF1882C4-E707-4857-B728-1620B48E017C}"/>
          </ac:spMkLst>
        </pc:spChg>
        <pc:spChg chg="add mod">
          <ac:chgData name="Sanders Wang" userId="089d73b8-785c-4012-b931-81c632b6c9c7" providerId="ADAL" clId="{040EDAAC-E745-4071-9C17-784A6FEC8541}" dt="2021-03-31T16:12:49.965" v="2731"/>
          <ac:spMkLst>
            <pc:docMk/>
            <pc:sldMk cId="1629231404" sldId="272"/>
            <ac:spMk id="29" creationId="{E7E4C522-9F6C-4095-B2CF-51C2D89A3655}"/>
          </ac:spMkLst>
        </pc:spChg>
        <pc:spChg chg="add mod">
          <ac:chgData name="Sanders Wang" userId="089d73b8-785c-4012-b931-81c632b6c9c7" providerId="ADAL" clId="{040EDAAC-E745-4071-9C17-784A6FEC8541}" dt="2021-03-31T16:13:33.970" v="2734"/>
          <ac:spMkLst>
            <pc:docMk/>
            <pc:sldMk cId="1629231404" sldId="272"/>
            <ac:spMk id="30" creationId="{E2F18CDD-37D1-4508-8F95-5ECE6C83D197}"/>
          </ac:spMkLst>
        </pc:spChg>
        <pc:spChg chg="mod">
          <ac:chgData name="Sanders Wang" userId="089d73b8-785c-4012-b931-81c632b6c9c7" providerId="ADAL" clId="{040EDAAC-E745-4071-9C17-784A6FEC8541}" dt="2021-03-31T16:18:19.565" v="2754" actId="20577"/>
          <ac:spMkLst>
            <pc:docMk/>
            <pc:sldMk cId="1629231404" sldId="272"/>
            <ac:spMk id="131" creationId="{0D75DB33-7E55-4046-8B78-2146272967CA}"/>
          </ac:spMkLst>
        </pc:spChg>
        <pc:picChg chg="add mod">
          <ac:chgData name="Sanders Wang" userId="089d73b8-785c-4012-b931-81c632b6c9c7" providerId="ADAL" clId="{040EDAAC-E745-4071-9C17-784A6FEC8541}" dt="2021-03-31T15:58:08.478" v="2673" actId="1076"/>
          <ac:picMkLst>
            <pc:docMk/>
            <pc:sldMk cId="1629231404" sldId="272"/>
            <ac:picMk id="2" creationId="{E6503ECD-56D8-45C5-B4C6-CD2848C265E9}"/>
          </ac:picMkLst>
        </pc:picChg>
        <pc:picChg chg="add mod">
          <ac:chgData name="Sanders Wang" userId="089d73b8-785c-4012-b931-81c632b6c9c7" providerId="ADAL" clId="{040EDAAC-E745-4071-9C17-784A6FEC8541}" dt="2021-03-31T16:06:54.642" v="2706" actId="1076"/>
          <ac:picMkLst>
            <pc:docMk/>
            <pc:sldMk cId="1629231404" sldId="272"/>
            <ac:picMk id="8" creationId="{69218003-CA70-4707-9A15-8331F4C5A0CE}"/>
          </ac:picMkLst>
        </pc:picChg>
        <pc:picChg chg="del">
          <ac:chgData name="Sanders Wang" userId="089d73b8-785c-4012-b931-81c632b6c9c7" providerId="ADAL" clId="{040EDAAC-E745-4071-9C17-784A6FEC8541}" dt="2021-03-31T15:55:38.034" v="2670" actId="478"/>
          <ac:picMkLst>
            <pc:docMk/>
            <pc:sldMk cId="1629231404" sldId="272"/>
            <ac:picMk id="9222" creationId="{159DBC9D-D497-4C66-8B0E-DB36F8FDDB34}"/>
          </ac:picMkLst>
        </pc:picChg>
        <pc:picChg chg="add mod">
          <ac:chgData name="Sanders Wang" userId="089d73b8-785c-4012-b931-81c632b6c9c7" providerId="ADAL" clId="{040EDAAC-E745-4071-9C17-784A6FEC8541}" dt="2021-03-31T16:04:09.792" v="2693" actId="1076"/>
          <ac:picMkLst>
            <pc:docMk/>
            <pc:sldMk cId="1629231404" sldId="272"/>
            <ac:picMk id="11266" creationId="{B006D890-C9B7-427E-B3F3-31C090BB81A8}"/>
          </ac:picMkLst>
        </pc:picChg>
        <pc:picChg chg="add mod">
          <ac:chgData name="Sanders Wang" userId="089d73b8-785c-4012-b931-81c632b6c9c7" providerId="ADAL" clId="{040EDAAC-E745-4071-9C17-784A6FEC8541}" dt="2021-03-31T16:05:13.851" v="2696" actId="1076"/>
          <ac:picMkLst>
            <pc:docMk/>
            <pc:sldMk cId="1629231404" sldId="272"/>
            <ac:picMk id="11268" creationId="{5C999152-64C3-41F8-9E1C-9E940BB54BEA}"/>
          </ac:picMkLst>
        </pc:picChg>
        <pc:picChg chg="add mod">
          <ac:chgData name="Sanders Wang" userId="089d73b8-785c-4012-b931-81c632b6c9c7" providerId="ADAL" clId="{040EDAAC-E745-4071-9C17-784A6FEC8541}" dt="2021-03-31T16:09:28.178" v="2717" actId="14100"/>
          <ac:picMkLst>
            <pc:docMk/>
            <pc:sldMk cId="1629231404" sldId="272"/>
            <ac:picMk id="11270" creationId="{A4605BA7-9E68-45F8-A20A-C3470F3D1536}"/>
          </ac:picMkLst>
        </pc:picChg>
        <pc:picChg chg="add mod">
          <ac:chgData name="Sanders Wang" userId="089d73b8-785c-4012-b931-81c632b6c9c7" providerId="ADAL" clId="{040EDAAC-E745-4071-9C17-784A6FEC8541}" dt="2021-03-31T16:12:01.254" v="2727" actId="1076"/>
          <ac:picMkLst>
            <pc:docMk/>
            <pc:sldMk cId="1629231404" sldId="272"/>
            <ac:picMk id="11272" creationId="{08E028CF-B1A1-4D06-AFD2-263C008DE1FA}"/>
          </ac:picMkLst>
        </pc:picChg>
        <pc:picChg chg="add mod">
          <ac:chgData name="Sanders Wang" userId="089d73b8-785c-4012-b931-81c632b6c9c7" providerId="ADAL" clId="{040EDAAC-E745-4071-9C17-784A6FEC8541}" dt="2021-03-31T16:13:59.003" v="2738" actId="1076"/>
          <ac:picMkLst>
            <pc:docMk/>
            <pc:sldMk cId="1629231404" sldId="272"/>
            <ac:picMk id="11274" creationId="{C413E931-675B-41D3-AC8F-9EFCBAF614AD}"/>
          </ac:picMkLst>
        </pc:picChg>
        <pc:cxnChg chg="add mod ord">
          <ac:chgData name="Sanders Wang" userId="089d73b8-785c-4012-b931-81c632b6c9c7" providerId="ADAL" clId="{040EDAAC-E745-4071-9C17-784A6FEC8541}" dt="2021-03-31T16:23:12.486" v="2784" actId="1076"/>
          <ac:cxnSpMkLst>
            <pc:docMk/>
            <pc:sldMk cId="1629231404" sldId="272"/>
            <ac:cxnSpMk id="31" creationId="{BA01303E-441E-481E-8C71-10E8F2870AF8}"/>
          </ac:cxnSpMkLst>
        </pc:cxnChg>
      </pc:sldChg>
      <pc:sldChg chg="addSp delSp modSp add mod">
        <pc:chgData name="Sanders Wang" userId="089d73b8-785c-4012-b931-81c632b6c9c7" providerId="ADAL" clId="{040EDAAC-E745-4071-9C17-784A6FEC8541}" dt="2021-03-31T17:25:48.616" v="2966" actId="1035"/>
        <pc:sldMkLst>
          <pc:docMk/>
          <pc:sldMk cId="4088414426" sldId="273"/>
        </pc:sldMkLst>
        <pc:spChg chg="add del mod">
          <ac:chgData name="Sanders Wang" userId="089d73b8-785c-4012-b931-81c632b6c9c7" providerId="ADAL" clId="{040EDAAC-E745-4071-9C17-784A6FEC8541}" dt="2021-03-31T16:19:28.937" v="2763" actId="478"/>
          <ac:spMkLst>
            <pc:docMk/>
            <pc:sldMk cId="4088414426" sldId="273"/>
            <ac:spMk id="4" creationId="{54900F21-D0DF-4A2A-8D2C-E868C70029A1}"/>
          </ac:spMkLst>
        </pc:spChg>
        <pc:spChg chg="add mod">
          <ac:chgData name="Sanders Wang" userId="089d73b8-785c-4012-b931-81c632b6c9c7" providerId="ADAL" clId="{040EDAAC-E745-4071-9C17-784A6FEC8541}" dt="2021-03-31T16:19:32.907" v="2764" actId="1076"/>
          <ac:spMkLst>
            <pc:docMk/>
            <pc:sldMk cId="4088414426" sldId="273"/>
            <ac:spMk id="5" creationId="{4BEBC92B-86F9-48F9-975D-E569BBE17439}"/>
          </ac:spMkLst>
        </pc:spChg>
        <pc:spChg chg="add mod">
          <ac:chgData name="Sanders Wang" userId="089d73b8-785c-4012-b931-81c632b6c9c7" providerId="ADAL" clId="{040EDAAC-E745-4071-9C17-784A6FEC8541}" dt="2021-03-31T16:26:17.493" v="2799" actId="1076"/>
          <ac:spMkLst>
            <pc:docMk/>
            <pc:sldMk cId="4088414426" sldId="273"/>
            <ac:spMk id="6" creationId="{03105DA8-47F7-450F-ABF6-2860327F8B7E}"/>
          </ac:spMkLst>
        </pc:spChg>
        <pc:spChg chg="del">
          <ac:chgData name="Sanders Wang" userId="089d73b8-785c-4012-b931-81c632b6c9c7" providerId="ADAL" clId="{040EDAAC-E745-4071-9C17-784A6FEC8541}" dt="2021-03-31T16:16:05.318" v="2741" actId="478"/>
          <ac:spMkLst>
            <pc:docMk/>
            <pc:sldMk cId="4088414426" sldId="273"/>
            <ac:spMk id="22" creationId="{62462842-C652-4E9B-82CE-291EC1BF76D6}"/>
          </ac:spMkLst>
        </pc:spChg>
        <pc:spChg chg="add mod">
          <ac:chgData name="Sanders Wang" userId="089d73b8-785c-4012-b931-81c632b6c9c7" providerId="ADAL" clId="{040EDAAC-E745-4071-9C17-784A6FEC8541}" dt="2021-03-31T16:26:13.976" v="2798"/>
          <ac:spMkLst>
            <pc:docMk/>
            <pc:sldMk cId="4088414426" sldId="273"/>
            <ac:spMk id="23" creationId="{AAB1F960-3C0F-4802-A4D0-7EE9224519AA}"/>
          </ac:spMkLst>
        </pc:spChg>
        <pc:spChg chg="add del mod">
          <ac:chgData name="Sanders Wang" userId="089d73b8-785c-4012-b931-81c632b6c9c7" providerId="ADAL" clId="{040EDAAC-E745-4071-9C17-784A6FEC8541}" dt="2021-03-31T16:30:27.556" v="2812" actId="21"/>
          <ac:spMkLst>
            <pc:docMk/>
            <pc:sldMk cId="4088414426" sldId="273"/>
            <ac:spMk id="25" creationId="{1DEE82F5-E773-47D6-A9C5-93D608019F7A}"/>
          </ac:spMkLst>
        </pc:spChg>
        <pc:spChg chg="add mod">
          <ac:chgData name="Sanders Wang" userId="089d73b8-785c-4012-b931-81c632b6c9c7" providerId="ADAL" clId="{040EDAAC-E745-4071-9C17-784A6FEC8541}" dt="2021-03-31T17:13:12.297" v="2904"/>
          <ac:spMkLst>
            <pc:docMk/>
            <pc:sldMk cId="4088414426" sldId="273"/>
            <ac:spMk id="29" creationId="{7A94C0BC-B8D2-4298-9403-953623D77459}"/>
          </ac:spMkLst>
        </pc:spChg>
        <pc:spChg chg="add mod">
          <ac:chgData name="Sanders Wang" userId="089d73b8-785c-4012-b931-81c632b6c9c7" providerId="ADAL" clId="{040EDAAC-E745-4071-9C17-784A6FEC8541}" dt="2021-03-31T17:22:46.607" v="2945"/>
          <ac:spMkLst>
            <pc:docMk/>
            <pc:sldMk cId="4088414426" sldId="273"/>
            <ac:spMk id="38" creationId="{200024E6-E278-430B-98ED-E860F24AF3D2}"/>
          </ac:spMkLst>
        </pc:spChg>
        <pc:spChg chg="add mod">
          <ac:chgData name="Sanders Wang" userId="089d73b8-785c-4012-b931-81c632b6c9c7" providerId="ADAL" clId="{040EDAAC-E745-4071-9C17-784A6FEC8541}" dt="2021-03-31T17:25:09.256" v="2952" actId="1076"/>
          <ac:spMkLst>
            <pc:docMk/>
            <pc:sldMk cId="4088414426" sldId="273"/>
            <ac:spMk id="40" creationId="{BCE0947A-BDFA-4718-960B-CB473CE2720D}"/>
          </ac:spMkLst>
        </pc:spChg>
        <pc:spChg chg="mod">
          <ac:chgData name="Sanders Wang" userId="089d73b8-785c-4012-b931-81c632b6c9c7" providerId="ADAL" clId="{040EDAAC-E745-4071-9C17-784A6FEC8541}" dt="2021-03-31T17:13:24.801" v="2910"/>
          <ac:spMkLst>
            <pc:docMk/>
            <pc:sldMk cId="4088414426" sldId="273"/>
            <ac:spMk id="131" creationId="{0D75DB33-7E55-4046-8B78-2146272967CA}"/>
          </ac:spMkLst>
        </pc:spChg>
        <pc:picChg chg="add mod">
          <ac:chgData name="Sanders Wang" userId="089d73b8-785c-4012-b931-81c632b6c9c7" providerId="ADAL" clId="{040EDAAC-E745-4071-9C17-784A6FEC8541}" dt="2021-03-31T16:18:01.763" v="2746" actId="1076"/>
          <ac:picMkLst>
            <pc:docMk/>
            <pc:sldMk cId="4088414426" sldId="273"/>
            <ac:picMk id="2" creationId="{02ABCE6B-44F0-4F5A-9C7C-2A3A788410DE}"/>
          </ac:picMkLst>
        </pc:picChg>
        <pc:picChg chg="add del mod">
          <ac:chgData name="Sanders Wang" userId="089d73b8-785c-4012-b931-81c632b6c9c7" providerId="ADAL" clId="{040EDAAC-E745-4071-9C17-784A6FEC8541}" dt="2021-03-31T16:30:27.556" v="2812" actId="21"/>
          <ac:picMkLst>
            <pc:docMk/>
            <pc:sldMk cId="4088414426" sldId="273"/>
            <ac:picMk id="7" creationId="{6C00A064-D9B3-41AA-86CE-812ACF203226}"/>
          </ac:picMkLst>
        </pc:picChg>
        <pc:picChg chg="add mod">
          <ac:chgData name="Sanders Wang" userId="089d73b8-785c-4012-b931-81c632b6c9c7" providerId="ADAL" clId="{040EDAAC-E745-4071-9C17-784A6FEC8541}" dt="2021-03-31T16:40:41.523" v="2900" actId="1076"/>
          <ac:picMkLst>
            <pc:docMk/>
            <pc:sldMk cId="4088414426" sldId="273"/>
            <ac:picMk id="8" creationId="{A86D4E17-B7C4-4EE6-B3C2-F92B7B3C02AA}"/>
          </ac:picMkLst>
        </pc:picChg>
        <pc:picChg chg="add mod">
          <ac:chgData name="Sanders Wang" userId="089d73b8-785c-4012-b931-81c632b6c9c7" providerId="ADAL" clId="{040EDAAC-E745-4071-9C17-784A6FEC8541}" dt="2021-03-31T17:16:41.940" v="2923" actId="14100"/>
          <ac:picMkLst>
            <pc:docMk/>
            <pc:sldMk cId="4088414426" sldId="273"/>
            <ac:picMk id="10" creationId="{3EA01F21-542A-4536-AA37-7A4101DE8C25}"/>
          </ac:picMkLst>
        </pc:picChg>
        <pc:picChg chg="add mod">
          <ac:chgData name="Sanders Wang" userId="089d73b8-785c-4012-b931-81c632b6c9c7" providerId="ADAL" clId="{040EDAAC-E745-4071-9C17-784A6FEC8541}" dt="2021-03-31T17:20:24.948" v="2937" actId="1076"/>
          <ac:picMkLst>
            <pc:docMk/>
            <pc:sldMk cId="4088414426" sldId="273"/>
            <ac:picMk id="12" creationId="{057DD34B-CCE6-4EF9-A991-DB748B7BE547}"/>
          </ac:picMkLst>
        </pc:picChg>
        <pc:picChg chg="add mod">
          <ac:chgData name="Sanders Wang" userId="089d73b8-785c-4012-b931-81c632b6c9c7" providerId="ADAL" clId="{040EDAAC-E745-4071-9C17-784A6FEC8541}" dt="2021-03-31T17:20:32.805" v="2939" actId="1076"/>
          <ac:picMkLst>
            <pc:docMk/>
            <pc:sldMk cId="4088414426" sldId="273"/>
            <ac:picMk id="14" creationId="{AAC1B4DD-4A1B-44D3-B79A-0A7FA4F28171}"/>
          </ac:picMkLst>
        </pc:picChg>
        <pc:picChg chg="add mod">
          <ac:chgData name="Sanders Wang" userId="089d73b8-785c-4012-b931-81c632b6c9c7" providerId="ADAL" clId="{040EDAAC-E745-4071-9C17-784A6FEC8541}" dt="2021-03-31T17:20:27.084" v="2938" actId="1076"/>
          <ac:picMkLst>
            <pc:docMk/>
            <pc:sldMk cId="4088414426" sldId="273"/>
            <ac:picMk id="16" creationId="{629FED0A-4C83-4191-8CAC-76E2F3190018}"/>
          </ac:picMkLst>
        </pc:picChg>
        <pc:picChg chg="del">
          <ac:chgData name="Sanders Wang" userId="089d73b8-785c-4012-b931-81c632b6c9c7" providerId="ADAL" clId="{040EDAAC-E745-4071-9C17-784A6FEC8541}" dt="2021-03-31T16:16:01.993" v="2740" actId="478"/>
          <ac:picMkLst>
            <pc:docMk/>
            <pc:sldMk cId="4088414426" sldId="273"/>
            <ac:picMk id="9222" creationId="{159DBC9D-D497-4C66-8B0E-DB36F8FDDB34}"/>
          </ac:picMkLst>
        </pc:picChg>
        <pc:picChg chg="add del mod">
          <ac:chgData name="Sanders Wang" userId="089d73b8-785c-4012-b931-81c632b6c9c7" providerId="ADAL" clId="{040EDAAC-E745-4071-9C17-784A6FEC8541}" dt="2021-03-31T16:21:32.498" v="2773"/>
          <ac:picMkLst>
            <pc:docMk/>
            <pc:sldMk cId="4088414426" sldId="273"/>
            <ac:picMk id="15362" creationId="{1F0134A8-C9C6-4223-A355-F75CDC02699F}"/>
          </ac:picMkLst>
        </pc:picChg>
        <pc:picChg chg="add mod">
          <ac:chgData name="Sanders Wang" userId="089d73b8-785c-4012-b931-81c632b6c9c7" providerId="ADAL" clId="{040EDAAC-E745-4071-9C17-784A6FEC8541}" dt="2021-03-31T16:25:15.680" v="2793" actId="1076"/>
          <ac:picMkLst>
            <pc:docMk/>
            <pc:sldMk cId="4088414426" sldId="273"/>
            <ac:picMk id="15364" creationId="{9CA97970-7CF9-41B8-A20E-C4C41F8D5003}"/>
          </ac:picMkLst>
        </pc:picChg>
        <pc:picChg chg="add mod">
          <ac:chgData name="Sanders Wang" userId="089d73b8-785c-4012-b931-81c632b6c9c7" providerId="ADAL" clId="{040EDAAC-E745-4071-9C17-784A6FEC8541}" dt="2021-03-31T16:25:24.647" v="2796" actId="14100"/>
          <ac:picMkLst>
            <pc:docMk/>
            <pc:sldMk cId="4088414426" sldId="273"/>
            <ac:picMk id="15366" creationId="{C33B21DA-353F-432A-82C2-AC7E87A25309}"/>
          </ac:picMkLst>
        </pc:picChg>
        <pc:picChg chg="add del mod">
          <ac:chgData name="Sanders Wang" userId="089d73b8-785c-4012-b931-81c632b6c9c7" providerId="ADAL" clId="{040EDAAC-E745-4071-9C17-784A6FEC8541}" dt="2021-03-31T16:30:27.556" v="2812" actId="21"/>
          <ac:picMkLst>
            <pc:docMk/>
            <pc:sldMk cId="4088414426" sldId="273"/>
            <ac:picMk id="15368" creationId="{FFCA49DC-1C48-454D-A48B-F60F641B5ED6}"/>
          </ac:picMkLst>
        </pc:picChg>
        <pc:picChg chg="add mod">
          <ac:chgData name="Sanders Wang" userId="089d73b8-785c-4012-b931-81c632b6c9c7" providerId="ADAL" clId="{040EDAAC-E745-4071-9C17-784A6FEC8541}" dt="2021-03-31T17:21:46.701" v="2943" actId="1076"/>
          <ac:picMkLst>
            <pc:docMk/>
            <pc:sldMk cId="4088414426" sldId="273"/>
            <ac:picMk id="15370" creationId="{7DB8B3E1-8F9C-4A9A-88F8-BE16079FB756}"/>
          </ac:picMkLst>
        </pc:picChg>
        <pc:picChg chg="add mod">
          <ac:chgData name="Sanders Wang" userId="089d73b8-785c-4012-b931-81c632b6c9c7" providerId="ADAL" clId="{040EDAAC-E745-4071-9C17-784A6FEC8541}" dt="2021-03-31T17:24:22.815" v="2949" actId="14100"/>
          <ac:picMkLst>
            <pc:docMk/>
            <pc:sldMk cId="4088414426" sldId="273"/>
            <ac:picMk id="15372" creationId="{578F921A-9BD8-4DFA-A339-ED14BA9BE6F3}"/>
          </ac:picMkLst>
        </pc:picChg>
        <pc:cxnChg chg="add mod">
          <ac:chgData name="Sanders Wang" userId="089d73b8-785c-4012-b931-81c632b6c9c7" providerId="ADAL" clId="{040EDAAC-E745-4071-9C17-784A6FEC8541}" dt="2021-03-31T17:25:48.616" v="2966" actId="1035"/>
          <ac:cxnSpMkLst>
            <pc:docMk/>
            <pc:sldMk cId="4088414426" sldId="273"/>
            <ac:cxnSpMk id="41" creationId="{F666EF1A-17E8-46BA-9AFA-6125AA678201}"/>
          </ac:cxnSpMkLst>
        </pc:cxnChg>
      </pc:sldChg>
      <pc:sldChg chg="addSp delSp modSp add mod ord">
        <pc:chgData name="Sanders Wang" userId="089d73b8-785c-4012-b931-81c632b6c9c7" providerId="ADAL" clId="{040EDAAC-E745-4071-9C17-784A6FEC8541}" dt="2021-03-31T16:38:35.577" v="2898"/>
        <pc:sldMkLst>
          <pc:docMk/>
          <pc:sldMk cId="3648986732" sldId="274"/>
        </pc:sldMkLst>
        <pc:spChg chg="add mod">
          <ac:chgData name="Sanders Wang" userId="089d73b8-785c-4012-b931-81c632b6c9c7" providerId="ADAL" clId="{040EDAAC-E745-4071-9C17-784A6FEC8541}" dt="2021-03-31T16:37:17.382" v="2886" actId="1076"/>
          <ac:spMkLst>
            <pc:docMk/>
            <pc:sldMk cId="3648986732" sldId="274"/>
            <ac:spMk id="2" creationId="{6E099258-BC0B-4232-B947-C47B33637D25}"/>
          </ac:spMkLst>
        </pc:spChg>
        <pc:spChg chg="add del mod">
          <ac:chgData name="Sanders Wang" userId="089d73b8-785c-4012-b931-81c632b6c9c7" providerId="ADAL" clId="{040EDAAC-E745-4071-9C17-784A6FEC8541}" dt="2021-03-31T16:30:56.825" v="2821" actId="478"/>
          <ac:spMkLst>
            <pc:docMk/>
            <pc:sldMk cId="3648986732" sldId="274"/>
            <ac:spMk id="15" creationId="{4433C630-BC39-4FA3-96C3-C7A6A394F284}"/>
          </ac:spMkLst>
        </pc:spChg>
        <pc:spChg chg="add mod">
          <ac:chgData name="Sanders Wang" userId="089d73b8-785c-4012-b931-81c632b6c9c7" providerId="ADAL" clId="{040EDAAC-E745-4071-9C17-784A6FEC8541}" dt="2021-03-31T16:32:11.117" v="2852" actId="14100"/>
          <ac:spMkLst>
            <pc:docMk/>
            <pc:sldMk cId="3648986732" sldId="274"/>
            <ac:spMk id="17" creationId="{8BD65E40-35F8-4C26-802A-E3F78C7866CD}"/>
          </ac:spMkLst>
        </pc:spChg>
        <pc:spChg chg="add mod">
          <ac:chgData name="Sanders Wang" userId="089d73b8-785c-4012-b931-81c632b6c9c7" providerId="ADAL" clId="{040EDAAC-E745-4071-9C17-784A6FEC8541}" dt="2021-03-31T16:37:52.487" v="2896" actId="1076"/>
          <ac:spMkLst>
            <pc:docMk/>
            <pc:sldMk cId="3648986732" sldId="274"/>
            <ac:spMk id="21" creationId="{D01FA1FE-0E5C-4504-A462-7CFB94317672}"/>
          </ac:spMkLst>
        </pc:spChg>
        <pc:spChg chg="add mod">
          <ac:chgData name="Sanders Wang" userId="089d73b8-785c-4012-b931-81c632b6c9c7" providerId="ADAL" clId="{040EDAAC-E745-4071-9C17-784A6FEC8541}" dt="2021-03-31T16:38:35.577" v="2898"/>
          <ac:spMkLst>
            <pc:docMk/>
            <pc:sldMk cId="3648986732" sldId="274"/>
            <ac:spMk id="22" creationId="{C3E947B1-F623-44A1-9D4C-7E27636C8DD1}"/>
          </ac:spMkLst>
        </pc:spChg>
        <pc:spChg chg="mod">
          <ac:chgData name="Sanders Wang" userId="089d73b8-785c-4012-b931-81c632b6c9c7" providerId="ADAL" clId="{040EDAAC-E745-4071-9C17-784A6FEC8541}" dt="2021-03-31T16:30:53.899" v="2820"/>
          <ac:spMkLst>
            <pc:docMk/>
            <pc:sldMk cId="3648986732" sldId="274"/>
            <ac:spMk id="131" creationId="{0D75DB33-7E55-4046-8B78-2146272967CA}"/>
          </ac:spMkLst>
        </pc:spChg>
        <pc:picChg chg="add mod">
          <ac:chgData name="Sanders Wang" userId="089d73b8-785c-4012-b931-81c632b6c9c7" providerId="ADAL" clId="{040EDAAC-E745-4071-9C17-784A6FEC8541}" dt="2021-03-31T16:30:45.069" v="2818" actId="1076"/>
          <ac:picMkLst>
            <pc:docMk/>
            <pc:sldMk cId="3648986732" sldId="274"/>
            <ac:picMk id="14" creationId="{E160DDD0-4B83-4400-9DBD-575332800CB4}"/>
          </ac:picMkLst>
        </pc:picChg>
        <pc:picChg chg="add mod">
          <ac:chgData name="Sanders Wang" userId="089d73b8-785c-4012-b931-81c632b6c9c7" providerId="ADAL" clId="{040EDAAC-E745-4071-9C17-784A6FEC8541}" dt="2021-03-31T16:37:48.744" v="2895" actId="14100"/>
          <ac:picMkLst>
            <pc:docMk/>
            <pc:sldMk cId="3648986732" sldId="274"/>
            <ac:picMk id="16" creationId="{4478BC66-C4DB-4B7C-B3D6-0B64ED8FEA95}"/>
          </ac:picMkLst>
        </pc:picChg>
        <pc:picChg chg="add mod">
          <ac:chgData name="Sanders Wang" userId="089d73b8-785c-4012-b931-81c632b6c9c7" providerId="ADAL" clId="{040EDAAC-E745-4071-9C17-784A6FEC8541}" dt="2021-03-31T16:37:41.082" v="2893" actId="1076"/>
          <ac:picMkLst>
            <pc:docMk/>
            <pc:sldMk cId="3648986732" sldId="274"/>
            <ac:picMk id="14338" creationId="{3C022588-FE4D-45AD-880D-8A34EAE47F73}"/>
          </ac:picMkLst>
        </pc:picChg>
        <pc:picChg chg="add mod">
          <ac:chgData name="Sanders Wang" userId="089d73b8-785c-4012-b931-81c632b6c9c7" providerId="ADAL" clId="{040EDAAC-E745-4071-9C17-784A6FEC8541}" dt="2021-03-31T16:37:43.815" v="2894" actId="14100"/>
          <ac:picMkLst>
            <pc:docMk/>
            <pc:sldMk cId="3648986732" sldId="274"/>
            <ac:picMk id="14340" creationId="{8DCA47F0-9304-48B5-9337-AC25FDE4F9CE}"/>
          </ac:picMkLst>
        </pc:picChg>
      </pc:sldChg>
      <pc:sldChg chg="addSp delSp modSp add mod">
        <pc:chgData name="Sanders Wang" userId="089d73b8-785c-4012-b931-81c632b6c9c7" providerId="ADAL" clId="{040EDAAC-E745-4071-9C17-784A6FEC8541}" dt="2021-03-31T18:25:34.850" v="3296" actId="14100"/>
        <pc:sldMkLst>
          <pc:docMk/>
          <pc:sldMk cId="1522932478" sldId="275"/>
        </pc:sldMkLst>
        <pc:spChg chg="add mod">
          <ac:chgData name="Sanders Wang" userId="089d73b8-785c-4012-b931-81c632b6c9c7" providerId="ADAL" clId="{040EDAAC-E745-4071-9C17-784A6FEC8541}" dt="2021-03-31T17:26:57.505" v="2974" actId="20577"/>
          <ac:spMkLst>
            <pc:docMk/>
            <pc:sldMk cId="1522932478" sldId="275"/>
            <ac:spMk id="15" creationId="{9520BC7D-394D-434D-8CFE-D5DF5B2C6CE5}"/>
          </ac:spMkLst>
        </pc:spChg>
        <pc:spChg chg="add mod">
          <ac:chgData name="Sanders Wang" userId="089d73b8-785c-4012-b931-81c632b6c9c7" providerId="ADAL" clId="{040EDAAC-E745-4071-9C17-784A6FEC8541}" dt="2021-03-31T17:35:27.682" v="2997" actId="1076"/>
          <ac:spMkLst>
            <pc:docMk/>
            <pc:sldMk cId="1522932478" sldId="275"/>
            <ac:spMk id="17" creationId="{37DE73CB-F2EB-4A0D-9991-FE6A7C8C3C85}"/>
          </ac:spMkLst>
        </pc:spChg>
        <pc:spChg chg="add mod">
          <ac:chgData name="Sanders Wang" userId="089d73b8-785c-4012-b931-81c632b6c9c7" providerId="ADAL" clId="{040EDAAC-E745-4071-9C17-784A6FEC8541}" dt="2021-03-31T17:36:26.440" v="3026" actId="1076"/>
          <ac:spMkLst>
            <pc:docMk/>
            <pc:sldMk cId="1522932478" sldId="275"/>
            <ac:spMk id="21" creationId="{E24009B5-D5B1-46E8-BB2B-8570A325C07C}"/>
          </ac:spMkLst>
        </pc:spChg>
        <pc:spChg chg="add mod">
          <ac:chgData name="Sanders Wang" userId="089d73b8-785c-4012-b931-81c632b6c9c7" providerId="ADAL" clId="{040EDAAC-E745-4071-9C17-784A6FEC8541}" dt="2021-03-31T17:36:59.546" v="3048" actId="20577"/>
          <ac:spMkLst>
            <pc:docMk/>
            <pc:sldMk cId="1522932478" sldId="275"/>
            <ac:spMk id="22" creationId="{53E55E05-D2FB-4E37-9768-7AFAC017DE42}"/>
          </ac:spMkLst>
        </pc:spChg>
        <pc:spChg chg="add del mod">
          <ac:chgData name="Sanders Wang" userId="089d73b8-785c-4012-b931-81c632b6c9c7" providerId="ADAL" clId="{040EDAAC-E745-4071-9C17-784A6FEC8541}" dt="2021-03-31T17:38:21.866" v="3054" actId="21"/>
          <ac:spMkLst>
            <pc:docMk/>
            <pc:sldMk cId="1522932478" sldId="275"/>
            <ac:spMk id="24" creationId="{8D5121D3-1E72-4479-B998-093C3B71F7F0}"/>
          </ac:spMkLst>
        </pc:spChg>
        <pc:spChg chg="add mod">
          <ac:chgData name="Sanders Wang" userId="089d73b8-785c-4012-b931-81c632b6c9c7" providerId="ADAL" clId="{040EDAAC-E745-4071-9C17-784A6FEC8541}" dt="2021-03-31T18:16:13.404" v="3249" actId="20577"/>
          <ac:spMkLst>
            <pc:docMk/>
            <pc:sldMk cId="1522932478" sldId="275"/>
            <ac:spMk id="26" creationId="{5A9FB581-DC91-4470-A291-F3947ABE2C50}"/>
          </ac:spMkLst>
        </pc:spChg>
        <pc:spChg chg="add mod">
          <ac:chgData name="Sanders Wang" userId="089d73b8-785c-4012-b931-81c632b6c9c7" providerId="ADAL" clId="{040EDAAC-E745-4071-9C17-784A6FEC8541}" dt="2021-03-31T18:22:06.335" v="3290" actId="14100"/>
          <ac:spMkLst>
            <pc:docMk/>
            <pc:sldMk cId="1522932478" sldId="275"/>
            <ac:spMk id="29" creationId="{BF88FFCA-9536-4421-B1E2-4D801E18C48B}"/>
          </ac:spMkLst>
        </pc:spChg>
        <pc:spChg chg="mod">
          <ac:chgData name="Sanders Wang" userId="089d73b8-785c-4012-b931-81c632b6c9c7" providerId="ADAL" clId="{040EDAAC-E745-4071-9C17-784A6FEC8541}" dt="2021-03-31T18:17:35.869" v="3255" actId="20577"/>
          <ac:spMkLst>
            <pc:docMk/>
            <pc:sldMk cId="1522932478" sldId="275"/>
            <ac:spMk id="131" creationId="{0D75DB33-7E55-4046-8B78-2146272967CA}"/>
          </ac:spMkLst>
        </pc:spChg>
        <pc:picChg chg="add mod">
          <ac:chgData name="Sanders Wang" userId="089d73b8-785c-4012-b931-81c632b6c9c7" providerId="ADAL" clId="{040EDAAC-E745-4071-9C17-784A6FEC8541}" dt="2021-03-31T17:27:00.584" v="2975" actId="1076"/>
          <ac:picMkLst>
            <pc:docMk/>
            <pc:sldMk cId="1522932478" sldId="275"/>
            <ac:picMk id="2" creationId="{59866AB7-D4E4-4214-A111-EE2E1FE0B231}"/>
          </ac:picMkLst>
        </pc:picChg>
        <pc:picChg chg="add del mod">
          <ac:chgData name="Sanders Wang" userId="089d73b8-785c-4012-b931-81c632b6c9c7" providerId="ADAL" clId="{040EDAAC-E745-4071-9C17-784A6FEC8541}" dt="2021-03-31T17:38:21.866" v="3054" actId="21"/>
          <ac:picMkLst>
            <pc:docMk/>
            <pc:sldMk cId="1522932478" sldId="275"/>
            <ac:picMk id="4" creationId="{839D8CDD-E317-491B-A40E-7AA0E4D9E094}"/>
          </ac:picMkLst>
        </pc:picChg>
        <pc:picChg chg="add mod">
          <ac:chgData name="Sanders Wang" userId="089d73b8-785c-4012-b931-81c632b6c9c7" providerId="ADAL" clId="{040EDAAC-E745-4071-9C17-784A6FEC8541}" dt="2021-03-31T18:15:31.608" v="3238" actId="1076"/>
          <ac:picMkLst>
            <pc:docMk/>
            <pc:sldMk cId="1522932478" sldId="275"/>
            <ac:picMk id="5" creationId="{C12EC7CE-E80E-44FA-B314-E39765373B3E}"/>
          </ac:picMkLst>
        </pc:picChg>
        <pc:picChg chg="add del mod">
          <ac:chgData name="Sanders Wang" userId="089d73b8-785c-4012-b931-81c632b6c9c7" providerId="ADAL" clId="{040EDAAC-E745-4071-9C17-784A6FEC8541}" dt="2021-03-31T17:31:37.168" v="2985" actId="478"/>
          <ac:picMkLst>
            <pc:docMk/>
            <pc:sldMk cId="1522932478" sldId="275"/>
            <ac:picMk id="13314" creationId="{743561FF-0226-4C86-A11E-58F93AEE2795}"/>
          </ac:picMkLst>
        </pc:picChg>
        <pc:picChg chg="add mod">
          <ac:chgData name="Sanders Wang" userId="089d73b8-785c-4012-b931-81c632b6c9c7" providerId="ADAL" clId="{040EDAAC-E745-4071-9C17-784A6FEC8541}" dt="2021-03-31T17:31:45.783" v="2988" actId="1076"/>
          <ac:picMkLst>
            <pc:docMk/>
            <pc:sldMk cId="1522932478" sldId="275"/>
            <ac:picMk id="13316" creationId="{B65F0A52-AC34-4427-9720-BDCA34801290}"/>
          </ac:picMkLst>
        </pc:picChg>
        <pc:picChg chg="add mod">
          <ac:chgData name="Sanders Wang" userId="089d73b8-785c-4012-b931-81c632b6c9c7" providerId="ADAL" clId="{040EDAAC-E745-4071-9C17-784A6FEC8541}" dt="2021-03-31T17:33:17.551" v="2992" actId="14100"/>
          <ac:picMkLst>
            <pc:docMk/>
            <pc:sldMk cId="1522932478" sldId="275"/>
            <ac:picMk id="13318" creationId="{FB6A85FC-B587-4473-BFB2-424F645068E6}"/>
          </ac:picMkLst>
        </pc:picChg>
        <pc:picChg chg="add mod">
          <ac:chgData name="Sanders Wang" userId="089d73b8-785c-4012-b931-81c632b6c9c7" providerId="ADAL" clId="{040EDAAC-E745-4071-9C17-784A6FEC8541}" dt="2021-03-31T17:35:16.947" v="2995" actId="14100"/>
          <ac:picMkLst>
            <pc:docMk/>
            <pc:sldMk cId="1522932478" sldId="275"/>
            <ac:picMk id="13320" creationId="{D50A40D2-21B1-4FBE-9979-E9428F123366}"/>
          </ac:picMkLst>
        </pc:picChg>
        <pc:picChg chg="add del mod">
          <ac:chgData name="Sanders Wang" userId="089d73b8-785c-4012-b931-81c632b6c9c7" providerId="ADAL" clId="{040EDAAC-E745-4071-9C17-784A6FEC8541}" dt="2021-03-31T18:20:00.096" v="3263" actId="478"/>
          <ac:picMkLst>
            <pc:docMk/>
            <pc:sldMk cId="1522932478" sldId="275"/>
            <ac:picMk id="13322" creationId="{DC69912D-4CA1-450F-883B-87CA49894341}"/>
          </ac:picMkLst>
        </pc:picChg>
        <pc:picChg chg="add mod">
          <ac:chgData name="Sanders Wang" userId="089d73b8-785c-4012-b931-81c632b6c9c7" providerId="ADAL" clId="{040EDAAC-E745-4071-9C17-784A6FEC8541}" dt="2021-03-31T18:20:46.203" v="3266" actId="14100"/>
          <ac:picMkLst>
            <pc:docMk/>
            <pc:sldMk cId="1522932478" sldId="275"/>
            <ac:picMk id="13324" creationId="{1087FC88-E90A-4B45-A5F0-D0D435BEB381}"/>
          </ac:picMkLst>
        </pc:picChg>
        <pc:picChg chg="add mod">
          <ac:chgData name="Sanders Wang" userId="089d73b8-785c-4012-b931-81c632b6c9c7" providerId="ADAL" clId="{040EDAAC-E745-4071-9C17-784A6FEC8541}" dt="2021-03-31T18:25:34.850" v="3296" actId="14100"/>
          <ac:picMkLst>
            <pc:docMk/>
            <pc:sldMk cId="1522932478" sldId="275"/>
            <ac:picMk id="13326" creationId="{07029EF9-1E60-4585-9358-243805602509}"/>
          </ac:picMkLst>
        </pc:picChg>
      </pc:sldChg>
      <pc:sldChg chg="addSp modSp add mod ord">
        <pc:chgData name="Sanders Wang" userId="089d73b8-785c-4012-b931-81c632b6c9c7" providerId="ADAL" clId="{040EDAAC-E745-4071-9C17-784A6FEC8541}" dt="2021-03-31T17:58:08.315" v="3147" actId="14100"/>
        <pc:sldMkLst>
          <pc:docMk/>
          <pc:sldMk cId="2097138037" sldId="276"/>
        </pc:sldMkLst>
        <pc:spChg chg="add mod">
          <ac:chgData name="Sanders Wang" userId="089d73b8-785c-4012-b931-81c632b6c9c7" providerId="ADAL" clId="{040EDAAC-E745-4071-9C17-784A6FEC8541}" dt="2021-03-31T17:39:41.551" v="3059"/>
          <ac:spMkLst>
            <pc:docMk/>
            <pc:sldMk cId="2097138037" sldId="276"/>
            <ac:spMk id="15" creationId="{0F7B17D4-76C6-4F5F-BF49-A71A41165759}"/>
          </ac:spMkLst>
        </pc:spChg>
        <pc:spChg chg="add mod">
          <ac:chgData name="Sanders Wang" userId="089d73b8-785c-4012-b931-81c632b6c9c7" providerId="ADAL" clId="{040EDAAC-E745-4071-9C17-784A6FEC8541}" dt="2021-03-31T17:47:50.742" v="3090" actId="14100"/>
          <ac:spMkLst>
            <pc:docMk/>
            <pc:sldMk cId="2097138037" sldId="276"/>
            <ac:spMk id="17" creationId="{30417FAF-C360-4CC7-85B5-4C5862EE05BD}"/>
          </ac:spMkLst>
        </pc:spChg>
        <pc:spChg chg="add mod">
          <ac:chgData name="Sanders Wang" userId="089d73b8-785c-4012-b931-81c632b6c9c7" providerId="ADAL" clId="{040EDAAC-E745-4071-9C17-784A6FEC8541}" dt="2021-03-31T17:48:03.678" v="3092" actId="1076"/>
          <ac:spMkLst>
            <pc:docMk/>
            <pc:sldMk cId="2097138037" sldId="276"/>
            <ac:spMk id="19" creationId="{DA950BB3-AE89-41F9-B49E-44B845EDDF2D}"/>
          </ac:spMkLst>
        </pc:spChg>
        <pc:spChg chg="add mod">
          <ac:chgData name="Sanders Wang" userId="089d73b8-785c-4012-b931-81c632b6c9c7" providerId="ADAL" clId="{040EDAAC-E745-4071-9C17-784A6FEC8541}" dt="2021-03-31T17:48:36.013" v="3100" actId="20577"/>
          <ac:spMkLst>
            <pc:docMk/>
            <pc:sldMk cId="2097138037" sldId="276"/>
            <ac:spMk id="21" creationId="{731E6427-AB95-4628-8616-94ED611865F0}"/>
          </ac:spMkLst>
        </pc:spChg>
        <pc:spChg chg="add mod">
          <ac:chgData name="Sanders Wang" userId="089d73b8-785c-4012-b931-81c632b6c9c7" providerId="ADAL" clId="{040EDAAC-E745-4071-9C17-784A6FEC8541}" dt="2021-03-31T17:50:11.835" v="3107" actId="1076"/>
          <ac:spMkLst>
            <pc:docMk/>
            <pc:sldMk cId="2097138037" sldId="276"/>
            <ac:spMk id="23" creationId="{2B596C2C-EA61-4689-8E6F-6C39E844BA5A}"/>
          </ac:spMkLst>
        </pc:spChg>
        <pc:spChg chg="add mod">
          <ac:chgData name="Sanders Wang" userId="089d73b8-785c-4012-b931-81c632b6c9c7" providerId="ADAL" clId="{040EDAAC-E745-4071-9C17-784A6FEC8541}" dt="2021-03-31T17:53:11.750" v="3119" actId="14100"/>
          <ac:spMkLst>
            <pc:docMk/>
            <pc:sldMk cId="2097138037" sldId="276"/>
            <ac:spMk id="25" creationId="{AC4D7435-2966-497D-AA4B-E4FE98102261}"/>
          </ac:spMkLst>
        </pc:spChg>
        <pc:spChg chg="add mod">
          <ac:chgData name="Sanders Wang" userId="089d73b8-785c-4012-b931-81c632b6c9c7" providerId="ADAL" clId="{040EDAAC-E745-4071-9C17-784A6FEC8541}" dt="2021-03-31T17:57:19.510" v="3132" actId="1076"/>
          <ac:spMkLst>
            <pc:docMk/>
            <pc:sldMk cId="2097138037" sldId="276"/>
            <ac:spMk id="27" creationId="{FE3A636B-9B32-49C0-9EC5-11EC10CE80DA}"/>
          </ac:spMkLst>
        </pc:spChg>
        <pc:spChg chg="add mod">
          <ac:chgData name="Sanders Wang" userId="089d73b8-785c-4012-b931-81c632b6c9c7" providerId="ADAL" clId="{040EDAAC-E745-4071-9C17-784A6FEC8541}" dt="2021-03-31T17:58:08.315" v="3147" actId="14100"/>
          <ac:spMkLst>
            <pc:docMk/>
            <pc:sldMk cId="2097138037" sldId="276"/>
            <ac:spMk id="29" creationId="{BF77F130-9C37-438E-8AA2-FDEB507580F7}"/>
          </ac:spMkLst>
        </pc:spChg>
        <pc:spChg chg="mod">
          <ac:chgData name="Sanders Wang" userId="089d73b8-785c-4012-b931-81c632b6c9c7" providerId="ADAL" clId="{040EDAAC-E745-4071-9C17-784A6FEC8541}" dt="2021-03-31T17:50:23.472" v="3114" actId="20577"/>
          <ac:spMkLst>
            <pc:docMk/>
            <pc:sldMk cId="2097138037" sldId="276"/>
            <ac:spMk id="131" creationId="{0D75DB33-7E55-4046-8B78-2146272967CA}"/>
          </ac:spMkLst>
        </pc:spChg>
        <pc:picChg chg="add mod">
          <ac:chgData name="Sanders Wang" userId="089d73b8-785c-4012-b931-81c632b6c9c7" providerId="ADAL" clId="{040EDAAC-E745-4071-9C17-784A6FEC8541}" dt="2021-03-31T17:49:24.371" v="3102" actId="1076"/>
          <ac:picMkLst>
            <pc:docMk/>
            <pc:sldMk cId="2097138037" sldId="276"/>
            <ac:picMk id="2" creationId="{CB64CEF7-7476-482C-9678-391A79590D6E}"/>
          </ac:picMkLst>
        </pc:picChg>
        <pc:picChg chg="add mod">
          <ac:chgData name="Sanders Wang" userId="089d73b8-785c-4012-b931-81c632b6c9c7" providerId="ADAL" clId="{040EDAAC-E745-4071-9C17-784A6FEC8541}" dt="2021-03-31T17:38:34.822" v="3056" actId="1076"/>
          <ac:picMkLst>
            <pc:docMk/>
            <pc:sldMk cId="2097138037" sldId="276"/>
            <ac:picMk id="14" creationId="{D765935D-C672-451E-9B83-0850B394C8F1}"/>
          </ac:picMkLst>
        </pc:picChg>
        <pc:picChg chg="add mod">
          <ac:chgData name="Sanders Wang" userId="089d73b8-785c-4012-b931-81c632b6c9c7" providerId="ADAL" clId="{040EDAAC-E745-4071-9C17-784A6FEC8541}" dt="2021-03-31T17:42:23.901" v="3068" actId="1076"/>
          <ac:picMkLst>
            <pc:docMk/>
            <pc:sldMk cId="2097138037" sldId="276"/>
            <ac:picMk id="12290" creationId="{87626EDE-93CA-489A-9E2C-16BD31B4E8AF}"/>
          </ac:picMkLst>
        </pc:picChg>
        <pc:picChg chg="add mod">
          <ac:chgData name="Sanders Wang" userId="089d73b8-785c-4012-b931-81c632b6c9c7" providerId="ADAL" clId="{040EDAAC-E745-4071-9C17-784A6FEC8541}" dt="2021-03-31T17:47:54.047" v="3091" actId="1076"/>
          <ac:picMkLst>
            <pc:docMk/>
            <pc:sldMk cId="2097138037" sldId="276"/>
            <ac:picMk id="12292" creationId="{61AFF207-D1EC-48D9-8439-FD440262BBB1}"/>
          </ac:picMkLst>
        </pc:picChg>
        <pc:picChg chg="add mod">
          <ac:chgData name="Sanders Wang" userId="089d73b8-785c-4012-b931-81c632b6c9c7" providerId="ADAL" clId="{040EDAAC-E745-4071-9C17-784A6FEC8541}" dt="2021-03-31T17:48:11.311" v="3095" actId="14100"/>
          <ac:picMkLst>
            <pc:docMk/>
            <pc:sldMk cId="2097138037" sldId="276"/>
            <ac:picMk id="12294" creationId="{4F75F59D-3DA1-4F35-BEF5-94257984417D}"/>
          </ac:picMkLst>
        </pc:picChg>
        <pc:picChg chg="add mod">
          <ac:chgData name="Sanders Wang" userId="089d73b8-785c-4012-b931-81c632b6c9c7" providerId="ADAL" clId="{040EDAAC-E745-4071-9C17-784A6FEC8541}" dt="2021-03-31T17:52:01.072" v="3116" actId="1076"/>
          <ac:picMkLst>
            <pc:docMk/>
            <pc:sldMk cId="2097138037" sldId="276"/>
            <ac:picMk id="12296" creationId="{0318C73E-9AE6-47A2-8141-B2753838F76F}"/>
          </ac:picMkLst>
        </pc:picChg>
        <pc:picChg chg="add mod">
          <ac:chgData name="Sanders Wang" userId="089d73b8-785c-4012-b931-81c632b6c9c7" providerId="ADAL" clId="{040EDAAC-E745-4071-9C17-784A6FEC8541}" dt="2021-03-31T17:57:19.510" v="3132" actId="1076"/>
          <ac:picMkLst>
            <pc:docMk/>
            <pc:sldMk cId="2097138037" sldId="276"/>
            <ac:picMk id="12298" creationId="{2DA21B68-C6D9-4DAD-914F-17241E549CF2}"/>
          </ac:picMkLst>
        </pc:picChg>
        <pc:picChg chg="add mod">
          <ac:chgData name="Sanders Wang" userId="089d73b8-785c-4012-b931-81c632b6c9c7" providerId="ADAL" clId="{040EDAAC-E745-4071-9C17-784A6FEC8541}" dt="2021-03-31T17:57:27.999" v="3135" actId="14100"/>
          <ac:picMkLst>
            <pc:docMk/>
            <pc:sldMk cId="2097138037" sldId="276"/>
            <ac:picMk id="12300" creationId="{9B9B8FC6-C500-4B60-8A83-FADEA3CDC2D0}"/>
          </ac:picMkLst>
        </pc:picChg>
      </pc:sldChg>
      <pc:sldChg chg="addSp delSp modSp add mod">
        <pc:chgData name="Sanders Wang" userId="089d73b8-785c-4012-b931-81c632b6c9c7" providerId="ADAL" clId="{040EDAAC-E745-4071-9C17-784A6FEC8541}" dt="2021-03-31T18:15:47.181" v="3245" actId="20577"/>
        <pc:sldMkLst>
          <pc:docMk/>
          <pc:sldMk cId="2987653941" sldId="277"/>
        </pc:sldMkLst>
        <pc:spChg chg="del">
          <ac:chgData name="Sanders Wang" userId="089d73b8-785c-4012-b931-81c632b6c9c7" providerId="ADAL" clId="{040EDAAC-E745-4071-9C17-784A6FEC8541}" dt="2021-03-31T17:55:13.080" v="3127" actId="478"/>
          <ac:spMkLst>
            <pc:docMk/>
            <pc:sldMk cId="2987653941" sldId="277"/>
            <ac:spMk id="15" creationId="{9520BC7D-394D-434D-8CFE-D5DF5B2C6CE5}"/>
          </ac:spMkLst>
        </pc:spChg>
        <pc:spChg chg="del">
          <ac:chgData name="Sanders Wang" userId="089d73b8-785c-4012-b931-81c632b6c9c7" providerId="ADAL" clId="{040EDAAC-E745-4071-9C17-784A6FEC8541}" dt="2021-03-31T17:55:13.080" v="3127" actId="478"/>
          <ac:spMkLst>
            <pc:docMk/>
            <pc:sldMk cId="2987653941" sldId="277"/>
            <ac:spMk id="17" creationId="{37DE73CB-F2EB-4A0D-9991-FE6A7C8C3C85}"/>
          </ac:spMkLst>
        </pc:spChg>
        <pc:spChg chg="del">
          <ac:chgData name="Sanders Wang" userId="089d73b8-785c-4012-b931-81c632b6c9c7" providerId="ADAL" clId="{040EDAAC-E745-4071-9C17-784A6FEC8541}" dt="2021-03-31T17:55:13.080" v="3127" actId="478"/>
          <ac:spMkLst>
            <pc:docMk/>
            <pc:sldMk cId="2987653941" sldId="277"/>
            <ac:spMk id="21" creationId="{E24009B5-D5B1-46E8-BB2B-8570A325C07C}"/>
          </ac:spMkLst>
        </pc:spChg>
        <pc:spChg chg="del">
          <ac:chgData name="Sanders Wang" userId="089d73b8-785c-4012-b931-81c632b6c9c7" providerId="ADAL" clId="{040EDAAC-E745-4071-9C17-784A6FEC8541}" dt="2021-03-31T17:55:13.080" v="3127" actId="478"/>
          <ac:spMkLst>
            <pc:docMk/>
            <pc:sldMk cId="2987653941" sldId="277"/>
            <ac:spMk id="22" creationId="{53E55E05-D2FB-4E37-9768-7AFAC017DE42}"/>
          </ac:spMkLst>
        </pc:spChg>
        <pc:spChg chg="add mod">
          <ac:chgData name="Sanders Wang" userId="089d73b8-785c-4012-b931-81c632b6c9c7" providerId="ADAL" clId="{040EDAAC-E745-4071-9C17-784A6FEC8541}" dt="2021-03-31T17:58:57.143" v="3150"/>
          <ac:spMkLst>
            <pc:docMk/>
            <pc:sldMk cId="2987653941" sldId="277"/>
            <ac:spMk id="23" creationId="{75BB6CE6-71FD-4155-83C9-D30EB456F112}"/>
          </ac:spMkLst>
        </pc:spChg>
        <pc:spChg chg="add mod">
          <ac:chgData name="Sanders Wang" userId="089d73b8-785c-4012-b931-81c632b6c9c7" providerId="ADAL" clId="{040EDAAC-E745-4071-9C17-784A6FEC8541}" dt="2021-03-31T18:00:57.239" v="3159" actId="1076"/>
          <ac:spMkLst>
            <pc:docMk/>
            <pc:sldMk cId="2987653941" sldId="277"/>
            <ac:spMk id="25" creationId="{6A0B80F8-1E61-4E9D-8059-36FA8502ECF1}"/>
          </ac:spMkLst>
        </pc:spChg>
        <pc:spChg chg="add mod">
          <ac:chgData name="Sanders Wang" userId="089d73b8-785c-4012-b931-81c632b6c9c7" providerId="ADAL" clId="{040EDAAC-E745-4071-9C17-784A6FEC8541}" dt="2021-03-31T18:03:24.128" v="3166" actId="1076"/>
          <ac:spMkLst>
            <pc:docMk/>
            <pc:sldMk cId="2987653941" sldId="277"/>
            <ac:spMk id="27" creationId="{706A9BE2-056E-4B1E-8193-C692C23D54FE}"/>
          </ac:spMkLst>
        </pc:spChg>
        <pc:spChg chg="add mod">
          <ac:chgData name="Sanders Wang" userId="089d73b8-785c-4012-b931-81c632b6c9c7" providerId="ADAL" clId="{040EDAAC-E745-4071-9C17-784A6FEC8541}" dt="2021-03-31T18:07:58.022" v="3181" actId="1076"/>
          <ac:spMkLst>
            <pc:docMk/>
            <pc:sldMk cId="2987653941" sldId="277"/>
            <ac:spMk id="31" creationId="{B6C00335-F7E4-483A-B807-D89FBD5931A8}"/>
          </ac:spMkLst>
        </pc:spChg>
        <pc:spChg chg="add mod">
          <ac:chgData name="Sanders Wang" userId="089d73b8-785c-4012-b931-81c632b6c9c7" providerId="ADAL" clId="{040EDAAC-E745-4071-9C17-784A6FEC8541}" dt="2021-03-31T18:14:49.863" v="3236"/>
          <ac:spMkLst>
            <pc:docMk/>
            <pc:sldMk cId="2987653941" sldId="277"/>
            <ac:spMk id="33" creationId="{E636BE3C-94CC-4FBF-B2D5-AA8DF699F533}"/>
          </ac:spMkLst>
        </pc:spChg>
        <pc:spChg chg="add mod">
          <ac:chgData name="Sanders Wang" userId="089d73b8-785c-4012-b931-81c632b6c9c7" providerId="ADAL" clId="{040EDAAC-E745-4071-9C17-784A6FEC8541}" dt="2021-03-31T18:12:21.855" v="3213"/>
          <ac:spMkLst>
            <pc:docMk/>
            <pc:sldMk cId="2987653941" sldId="277"/>
            <ac:spMk id="35" creationId="{5615549B-92B6-404A-A430-84822EE1F7F5}"/>
          </ac:spMkLst>
        </pc:spChg>
        <pc:spChg chg="mod">
          <ac:chgData name="Sanders Wang" userId="089d73b8-785c-4012-b931-81c632b6c9c7" providerId="ADAL" clId="{040EDAAC-E745-4071-9C17-784A6FEC8541}" dt="2021-03-31T18:15:47.181" v="3245" actId="20577"/>
          <ac:spMkLst>
            <pc:docMk/>
            <pc:sldMk cId="2987653941" sldId="277"/>
            <ac:spMk id="131" creationId="{0D75DB33-7E55-4046-8B78-2146272967CA}"/>
          </ac:spMkLst>
        </pc:spChg>
        <pc:picChg chg="del">
          <ac:chgData name="Sanders Wang" userId="089d73b8-785c-4012-b931-81c632b6c9c7" providerId="ADAL" clId="{040EDAAC-E745-4071-9C17-784A6FEC8541}" dt="2021-03-31T17:55:13.080" v="3127" actId="478"/>
          <ac:picMkLst>
            <pc:docMk/>
            <pc:sldMk cId="2987653941" sldId="277"/>
            <ac:picMk id="2" creationId="{59866AB7-D4E4-4214-A111-EE2E1FE0B231}"/>
          </ac:picMkLst>
        </pc:picChg>
        <pc:picChg chg="add mod">
          <ac:chgData name="Sanders Wang" userId="089d73b8-785c-4012-b931-81c632b6c9c7" providerId="ADAL" clId="{040EDAAC-E745-4071-9C17-784A6FEC8541}" dt="2021-03-31T17:55:51.537" v="3130" actId="1076"/>
          <ac:picMkLst>
            <pc:docMk/>
            <pc:sldMk cId="2987653941" sldId="277"/>
            <ac:picMk id="4" creationId="{159EDD8E-6E0E-4FDB-BF28-E86A75BBA63A}"/>
          </ac:picMkLst>
        </pc:picChg>
        <pc:picChg chg="add mod">
          <ac:chgData name="Sanders Wang" userId="089d73b8-785c-4012-b931-81c632b6c9c7" providerId="ADAL" clId="{040EDAAC-E745-4071-9C17-784A6FEC8541}" dt="2021-03-31T18:04:12.600" v="3171" actId="1076"/>
          <ac:picMkLst>
            <pc:docMk/>
            <pc:sldMk cId="2987653941" sldId="277"/>
            <ac:picMk id="6" creationId="{59033223-2FD2-44BA-B763-22C95D4BCD13}"/>
          </ac:picMkLst>
        </pc:picChg>
        <pc:picChg chg="add mod">
          <ac:chgData name="Sanders Wang" userId="089d73b8-785c-4012-b931-81c632b6c9c7" providerId="ADAL" clId="{040EDAAC-E745-4071-9C17-784A6FEC8541}" dt="2021-03-31T18:04:43.890" v="3173" actId="1076"/>
          <ac:picMkLst>
            <pc:docMk/>
            <pc:sldMk cId="2987653941" sldId="277"/>
            <ac:picMk id="7" creationId="{E4D6E993-FABC-4A31-8AD3-13A69E4A8571}"/>
          </ac:picMkLst>
        </pc:picChg>
        <pc:picChg chg="del">
          <ac:chgData name="Sanders Wang" userId="089d73b8-785c-4012-b931-81c632b6c9c7" providerId="ADAL" clId="{040EDAAC-E745-4071-9C17-784A6FEC8541}" dt="2021-03-31T17:55:13.080" v="3127" actId="478"/>
          <ac:picMkLst>
            <pc:docMk/>
            <pc:sldMk cId="2987653941" sldId="277"/>
            <ac:picMk id="13316" creationId="{B65F0A52-AC34-4427-9720-BDCA34801290}"/>
          </ac:picMkLst>
        </pc:picChg>
        <pc:picChg chg="del">
          <ac:chgData name="Sanders Wang" userId="089d73b8-785c-4012-b931-81c632b6c9c7" providerId="ADAL" clId="{040EDAAC-E745-4071-9C17-784A6FEC8541}" dt="2021-03-31T17:55:13.080" v="3127" actId="478"/>
          <ac:picMkLst>
            <pc:docMk/>
            <pc:sldMk cId="2987653941" sldId="277"/>
            <ac:picMk id="13318" creationId="{FB6A85FC-B587-4473-BFB2-424F645068E6}"/>
          </ac:picMkLst>
        </pc:picChg>
        <pc:picChg chg="del">
          <ac:chgData name="Sanders Wang" userId="089d73b8-785c-4012-b931-81c632b6c9c7" providerId="ADAL" clId="{040EDAAC-E745-4071-9C17-784A6FEC8541}" dt="2021-03-31T17:55:13.080" v="3127" actId="478"/>
          <ac:picMkLst>
            <pc:docMk/>
            <pc:sldMk cId="2987653941" sldId="277"/>
            <ac:picMk id="13320" creationId="{D50A40D2-21B1-4FBE-9979-E9428F123366}"/>
          </ac:picMkLst>
        </pc:picChg>
        <pc:picChg chg="add mod">
          <ac:chgData name="Sanders Wang" userId="089d73b8-785c-4012-b931-81c632b6c9c7" providerId="ADAL" clId="{040EDAAC-E745-4071-9C17-784A6FEC8541}" dt="2021-03-31T18:00:06.027" v="3156" actId="1076"/>
          <ac:picMkLst>
            <pc:docMk/>
            <pc:sldMk cId="2987653941" sldId="277"/>
            <ac:picMk id="17410" creationId="{8742E46F-99B1-4D53-A8FA-8CABD738F06E}"/>
          </ac:picMkLst>
        </pc:picChg>
        <pc:picChg chg="add mod">
          <ac:chgData name="Sanders Wang" userId="089d73b8-785c-4012-b931-81c632b6c9c7" providerId="ADAL" clId="{040EDAAC-E745-4071-9C17-784A6FEC8541}" dt="2021-03-31T18:03:08.412" v="3163" actId="14100"/>
          <ac:picMkLst>
            <pc:docMk/>
            <pc:sldMk cId="2987653941" sldId="277"/>
            <ac:picMk id="17412" creationId="{4BF076B7-9641-466F-830A-E785A07A0C94}"/>
          </ac:picMkLst>
        </pc:picChg>
        <pc:picChg chg="add del mod">
          <ac:chgData name="Sanders Wang" userId="089d73b8-785c-4012-b931-81c632b6c9c7" providerId="ADAL" clId="{040EDAAC-E745-4071-9C17-784A6FEC8541}" dt="2021-03-31T18:12:35.426" v="3214" actId="478"/>
          <ac:picMkLst>
            <pc:docMk/>
            <pc:sldMk cId="2987653941" sldId="277"/>
            <ac:picMk id="17414" creationId="{6F8DE168-7372-4E29-BDBF-065110AF7BB9}"/>
          </ac:picMkLst>
        </pc:picChg>
        <pc:picChg chg="add mod">
          <ac:chgData name="Sanders Wang" userId="089d73b8-785c-4012-b931-81c632b6c9c7" providerId="ADAL" clId="{040EDAAC-E745-4071-9C17-784A6FEC8541}" dt="2021-03-31T18:11:19.472" v="3192" actId="14100"/>
          <ac:picMkLst>
            <pc:docMk/>
            <pc:sldMk cId="2987653941" sldId="277"/>
            <ac:picMk id="17416" creationId="{ECD00579-1460-4366-A8A5-93D1E0EC3124}"/>
          </ac:picMkLst>
        </pc:picChg>
        <pc:picChg chg="add mod">
          <ac:chgData name="Sanders Wang" userId="089d73b8-785c-4012-b931-81c632b6c9c7" providerId="ADAL" clId="{040EDAAC-E745-4071-9C17-784A6FEC8541}" dt="2021-03-31T18:14:17.668" v="3217" actId="14100"/>
          <ac:picMkLst>
            <pc:docMk/>
            <pc:sldMk cId="2987653941" sldId="277"/>
            <ac:picMk id="17418" creationId="{E5AFC04B-A556-4A9A-B17C-91A1D3B599F1}"/>
          </ac:picMkLst>
        </pc:picChg>
      </pc:sldChg>
      <pc:sldChg chg="addSp modSp add mod ord">
        <pc:chgData name="Sanders Wang" userId="089d73b8-785c-4012-b931-81c632b6c9c7" providerId="ADAL" clId="{040EDAAC-E745-4071-9C17-784A6FEC8541}" dt="2021-03-31T18:42:09.532" v="3453" actId="14100"/>
        <pc:sldMkLst>
          <pc:docMk/>
          <pc:sldMk cId="486975478" sldId="278"/>
        </pc:sldMkLst>
        <pc:spChg chg="add mod">
          <ac:chgData name="Sanders Wang" userId="089d73b8-785c-4012-b931-81c632b6c9c7" providerId="ADAL" clId="{040EDAAC-E745-4071-9C17-784A6FEC8541}" dt="2021-03-31T18:26:47.491" v="3309" actId="1076"/>
          <ac:spMkLst>
            <pc:docMk/>
            <pc:sldMk cId="486975478" sldId="278"/>
            <ac:spMk id="15" creationId="{FF743D58-B3C2-48B7-AD3D-7E3C9577E26F}"/>
          </ac:spMkLst>
        </pc:spChg>
        <pc:spChg chg="add mod">
          <ac:chgData name="Sanders Wang" userId="089d73b8-785c-4012-b931-81c632b6c9c7" providerId="ADAL" clId="{040EDAAC-E745-4071-9C17-784A6FEC8541}" dt="2021-03-31T18:28:45.707" v="3315" actId="14100"/>
          <ac:spMkLst>
            <pc:docMk/>
            <pc:sldMk cId="486975478" sldId="278"/>
            <ac:spMk id="17" creationId="{3692AF7E-0780-45FF-B286-040733E0E8B0}"/>
          </ac:spMkLst>
        </pc:spChg>
        <pc:spChg chg="add mod">
          <ac:chgData name="Sanders Wang" userId="089d73b8-785c-4012-b931-81c632b6c9c7" providerId="ADAL" clId="{040EDAAC-E745-4071-9C17-784A6FEC8541}" dt="2021-03-31T18:30:41.160" v="3321"/>
          <ac:spMkLst>
            <pc:docMk/>
            <pc:sldMk cId="486975478" sldId="278"/>
            <ac:spMk id="19" creationId="{C9D148F4-37AA-4FBD-9885-2CBB060E8B67}"/>
          </ac:spMkLst>
        </pc:spChg>
        <pc:spChg chg="add mod">
          <ac:chgData name="Sanders Wang" userId="089d73b8-785c-4012-b931-81c632b6c9c7" providerId="ADAL" clId="{040EDAAC-E745-4071-9C17-784A6FEC8541}" dt="2021-03-31T18:32:29.708" v="3330" actId="14100"/>
          <ac:spMkLst>
            <pc:docMk/>
            <pc:sldMk cId="486975478" sldId="278"/>
            <ac:spMk id="21" creationId="{1BC4905A-CB4B-4148-A4C9-F7FC1EAE9377}"/>
          </ac:spMkLst>
        </pc:spChg>
        <pc:spChg chg="add mod">
          <ac:chgData name="Sanders Wang" userId="089d73b8-785c-4012-b931-81c632b6c9c7" providerId="ADAL" clId="{040EDAAC-E745-4071-9C17-784A6FEC8541}" dt="2021-03-31T18:33:36.140" v="3338" actId="1076"/>
          <ac:spMkLst>
            <pc:docMk/>
            <pc:sldMk cId="486975478" sldId="278"/>
            <ac:spMk id="23" creationId="{0B9F70A7-676A-424E-AA22-5E64A743B4A0}"/>
          </ac:spMkLst>
        </pc:spChg>
        <pc:spChg chg="add mod">
          <ac:chgData name="Sanders Wang" userId="089d73b8-785c-4012-b931-81c632b6c9c7" providerId="ADAL" clId="{040EDAAC-E745-4071-9C17-784A6FEC8541}" dt="2021-03-31T18:34:50.388" v="3345"/>
          <ac:spMkLst>
            <pc:docMk/>
            <pc:sldMk cId="486975478" sldId="278"/>
            <ac:spMk id="25" creationId="{AFE15B90-6283-4057-BDDC-BECF5D5FA7BE}"/>
          </ac:spMkLst>
        </pc:spChg>
        <pc:spChg chg="add mod">
          <ac:chgData name="Sanders Wang" userId="089d73b8-785c-4012-b931-81c632b6c9c7" providerId="ADAL" clId="{040EDAAC-E745-4071-9C17-784A6FEC8541}" dt="2021-03-31T18:38:30.720" v="3365" actId="14100"/>
          <ac:spMkLst>
            <pc:docMk/>
            <pc:sldMk cId="486975478" sldId="278"/>
            <ac:spMk id="29" creationId="{BEA2B5BA-C8DD-468D-82D6-D86CCEE8021D}"/>
          </ac:spMkLst>
        </pc:spChg>
        <pc:spChg chg="add mod">
          <ac:chgData name="Sanders Wang" userId="089d73b8-785c-4012-b931-81c632b6c9c7" providerId="ADAL" clId="{040EDAAC-E745-4071-9C17-784A6FEC8541}" dt="2021-03-31T18:40:54.272" v="3406" actId="14100"/>
          <ac:spMkLst>
            <pc:docMk/>
            <pc:sldMk cId="486975478" sldId="278"/>
            <ac:spMk id="30" creationId="{3F0FFB08-0B64-4CB6-A79C-390A435E5EBA}"/>
          </ac:spMkLst>
        </pc:spChg>
        <pc:spChg chg="add mod">
          <ac:chgData name="Sanders Wang" userId="089d73b8-785c-4012-b931-81c632b6c9c7" providerId="ADAL" clId="{040EDAAC-E745-4071-9C17-784A6FEC8541}" dt="2021-03-31T18:42:09.532" v="3453" actId="14100"/>
          <ac:spMkLst>
            <pc:docMk/>
            <pc:sldMk cId="486975478" sldId="278"/>
            <ac:spMk id="31" creationId="{E9888953-D1FA-4EAD-92A0-8D0CDBACA44D}"/>
          </ac:spMkLst>
        </pc:spChg>
        <pc:spChg chg="mod">
          <ac:chgData name="Sanders Wang" userId="089d73b8-785c-4012-b931-81c632b6c9c7" providerId="ADAL" clId="{040EDAAC-E745-4071-9C17-784A6FEC8541}" dt="2021-03-31T18:34:57.660" v="3351"/>
          <ac:spMkLst>
            <pc:docMk/>
            <pc:sldMk cId="486975478" sldId="278"/>
            <ac:spMk id="131" creationId="{0D75DB33-7E55-4046-8B78-2146272967CA}"/>
          </ac:spMkLst>
        </pc:spChg>
        <pc:picChg chg="add mod">
          <ac:chgData name="Sanders Wang" userId="089d73b8-785c-4012-b931-81c632b6c9c7" providerId="ADAL" clId="{040EDAAC-E745-4071-9C17-784A6FEC8541}" dt="2021-03-31T18:26:10.793" v="3300" actId="1076"/>
          <ac:picMkLst>
            <pc:docMk/>
            <pc:sldMk cId="486975478" sldId="278"/>
            <ac:picMk id="2" creationId="{AA00134F-8C25-4EC4-A384-903555744012}"/>
          </ac:picMkLst>
        </pc:picChg>
        <pc:picChg chg="add mod">
          <ac:chgData name="Sanders Wang" userId="089d73b8-785c-4012-b931-81c632b6c9c7" providerId="ADAL" clId="{040EDAAC-E745-4071-9C17-784A6FEC8541}" dt="2021-03-31T18:34:05.329" v="3340" actId="1076"/>
          <ac:picMkLst>
            <pc:docMk/>
            <pc:sldMk cId="486975478" sldId="278"/>
            <ac:picMk id="4" creationId="{4E68CE2F-1A24-46C4-BA5A-D63A8F6B823F}"/>
          </ac:picMkLst>
        </pc:picChg>
        <pc:picChg chg="add mod">
          <ac:chgData name="Sanders Wang" userId="089d73b8-785c-4012-b931-81c632b6c9c7" providerId="ADAL" clId="{040EDAAC-E745-4071-9C17-784A6FEC8541}" dt="2021-03-31T18:27:59.371" v="3312" actId="14100"/>
          <ac:picMkLst>
            <pc:docMk/>
            <pc:sldMk cId="486975478" sldId="278"/>
            <ac:picMk id="16386" creationId="{21C10FF5-2368-43E6-82C2-FE652335D8C1}"/>
          </ac:picMkLst>
        </pc:picChg>
        <pc:picChg chg="add mod">
          <ac:chgData name="Sanders Wang" userId="089d73b8-785c-4012-b931-81c632b6c9c7" providerId="ADAL" clId="{040EDAAC-E745-4071-9C17-784A6FEC8541}" dt="2021-03-31T18:29:53.234" v="3319" actId="14100"/>
          <ac:picMkLst>
            <pc:docMk/>
            <pc:sldMk cId="486975478" sldId="278"/>
            <ac:picMk id="16388" creationId="{B64A4F02-0CB2-456D-9AF8-DD967EA64662}"/>
          </ac:picMkLst>
        </pc:picChg>
        <pc:picChg chg="add mod">
          <ac:chgData name="Sanders Wang" userId="089d73b8-785c-4012-b931-81c632b6c9c7" providerId="ADAL" clId="{040EDAAC-E745-4071-9C17-784A6FEC8541}" dt="2021-03-31T18:31:41.786" v="3327" actId="14100"/>
          <ac:picMkLst>
            <pc:docMk/>
            <pc:sldMk cId="486975478" sldId="278"/>
            <ac:picMk id="16390" creationId="{E33C4531-C366-4A86-B876-85F8A20BC03F}"/>
          </ac:picMkLst>
        </pc:picChg>
        <pc:picChg chg="add mod">
          <ac:chgData name="Sanders Wang" userId="089d73b8-785c-4012-b931-81c632b6c9c7" providerId="ADAL" clId="{040EDAAC-E745-4071-9C17-784A6FEC8541}" dt="2021-03-31T18:32:56.496" v="3334" actId="1076"/>
          <ac:picMkLst>
            <pc:docMk/>
            <pc:sldMk cId="486975478" sldId="278"/>
            <ac:picMk id="16392" creationId="{88C6BE37-5120-4891-8312-6B5133394BA7}"/>
          </ac:picMkLst>
        </pc:picChg>
        <pc:picChg chg="add mod">
          <ac:chgData name="Sanders Wang" userId="089d73b8-785c-4012-b931-81c632b6c9c7" providerId="ADAL" clId="{040EDAAC-E745-4071-9C17-784A6FEC8541}" dt="2021-03-31T18:36:59.506" v="3358" actId="14100"/>
          <ac:picMkLst>
            <pc:docMk/>
            <pc:sldMk cId="486975478" sldId="278"/>
            <ac:picMk id="16394" creationId="{746B6E31-F18B-46EB-B6D6-490BA7990975}"/>
          </ac:picMkLst>
        </pc:picChg>
        <pc:picChg chg="add mod">
          <ac:chgData name="Sanders Wang" userId="089d73b8-785c-4012-b931-81c632b6c9c7" providerId="ADAL" clId="{040EDAAC-E745-4071-9C17-784A6FEC8541}" dt="2021-03-31T18:40:50.708" v="3405" actId="1076"/>
          <ac:picMkLst>
            <pc:docMk/>
            <pc:sldMk cId="486975478" sldId="278"/>
            <ac:picMk id="16396" creationId="{89BE8E7B-E961-42B5-9E24-2A79301FC370}"/>
          </ac:picMkLst>
        </pc:picChg>
        <pc:picChg chg="add mod">
          <ac:chgData name="Sanders Wang" userId="089d73b8-785c-4012-b931-81c632b6c9c7" providerId="ADAL" clId="{040EDAAC-E745-4071-9C17-784A6FEC8541}" dt="2021-03-31T18:40:59.300" v="3407" actId="14100"/>
          <ac:picMkLst>
            <pc:docMk/>
            <pc:sldMk cId="486975478" sldId="278"/>
            <ac:picMk id="16398" creationId="{D9B79AF8-A1B5-4163-B455-0153137B87DF}"/>
          </ac:picMkLst>
        </pc:picChg>
      </pc:sldChg>
      <pc:sldChg chg="addSp delSp modSp add mod">
        <pc:chgData name="Sanders Wang" userId="089d73b8-785c-4012-b931-81c632b6c9c7" providerId="ADAL" clId="{040EDAAC-E745-4071-9C17-784A6FEC8541}" dt="2021-03-31T18:48:01.388" v="3496" actId="1076"/>
        <pc:sldMkLst>
          <pc:docMk/>
          <pc:sldMk cId="1340044181" sldId="279"/>
        </pc:sldMkLst>
        <pc:spChg chg="add mod">
          <ac:chgData name="Sanders Wang" userId="089d73b8-785c-4012-b931-81c632b6c9c7" providerId="ADAL" clId="{040EDAAC-E745-4071-9C17-784A6FEC8541}" dt="2021-03-31T18:46:18.976" v="3481" actId="113"/>
          <ac:spMkLst>
            <pc:docMk/>
            <pc:sldMk cId="1340044181" sldId="279"/>
            <ac:spMk id="5" creationId="{95488CE3-A993-4DD3-AA9B-A6DB7889D70D}"/>
          </ac:spMkLst>
        </pc:spChg>
        <pc:spChg chg="del">
          <ac:chgData name="Sanders Wang" userId="089d73b8-785c-4012-b931-81c632b6c9c7" providerId="ADAL" clId="{040EDAAC-E745-4071-9C17-784A6FEC8541}" dt="2021-03-31T18:42:44.269" v="3455" actId="478"/>
          <ac:spMkLst>
            <pc:docMk/>
            <pc:sldMk cId="1340044181" sldId="279"/>
            <ac:spMk id="15" creationId="{FF743D58-B3C2-48B7-AD3D-7E3C9577E26F}"/>
          </ac:spMkLst>
        </pc:spChg>
        <pc:spChg chg="add mod">
          <ac:chgData name="Sanders Wang" userId="089d73b8-785c-4012-b931-81c632b6c9c7" providerId="ADAL" clId="{040EDAAC-E745-4071-9C17-784A6FEC8541}" dt="2021-03-31T18:43:06.299" v="3464"/>
          <ac:spMkLst>
            <pc:docMk/>
            <pc:sldMk cId="1340044181" sldId="279"/>
            <ac:spMk id="17" creationId="{CE5FFF3F-EE9B-41C7-908B-3BCF720063CC}"/>
          </ac:spMkLst>
        </pc:spChg>
        <pc:spChg chg="add mod">
          <ac:chgData name="Sanders Wang" userId="089d73b8-785c-4012-b931-81c632b6c9c7" providerId="ADAL" clId="{040EDAAC-E745-4071-9C17-784A6FEC8541}" dt="2021-03-31T18:48:01.388" v="3496" actId="1076"/>
          <ac:spMkLst>
            <pc:docMk/>
            <pc:sldMk cId="1340044181" sldId="279"/>
            <ac:spMk id="21" creationId="{736FFB8D-2B5B-4F49-A13D-82408EB8FB75}"/>
          </ac:spMkLst>
        </pc:spChg>
        <pc:spChg chg="mod">
          <ac:chgData name="Sanders Wang" userId="089d73b8-785c-4012-b931-81c632b6c9c7" providerId="ADAL" clId="{040EDAAC-E745-4071-9C17-784A6FEC8541}" dt="2021-03-31T18:43:17.949" v="3472" actId="20577"/>
          <ac:spMkLst>
            <pc:docMk/>
            <pc:sldMk cId="1340044181" sldId="279"/>
            <ac:spMk id="131" creationId="{0D75DB33-7E55-4046-8B78-2146272967CA}"/>
          </ac:spMkLst>
        </pc:spChg>
        <pc:picChg chg="del">
          <ac:chgData name="Sanders Wang" userId="089d73b8-785c-4012-b931-81c632b6c9c7" providerId="ADAL" clId="{040EDAAC-E745-4071-9C17-784A6FEC8541}" dt="2021-03-31T18:42:42.117" v="3454" actId="478"/>
          <ac:picMkLst>
            <pc:docMk/>
            <pc:sldMk cId="1340044181" sldId="279"/>
            <ac:picMk id="2" creationId="{AA00134F-8C25-4EC4-A384-903555744012}"/>
          </ac:picMkLst>
        </pc:picChg>
        <pc:picChg chg="add mod">
          <ac:chgData name="Sanders Wang" userId="089d73b8-785c-4012-b931-81c632b6c9c7" providerId="ADAL" clId="{040EDAAC-E745-4071-9C17-784A6FEC8541}" dt="2021-03-31T18:43:09.266" v="3465" actId="1076"/>
          <ac:picMkLst>
            <pc:docMk/>
            <pc:sldMk cId="1340044181" sldId="279"/>
            <ac:picMk id="4" creationId="{DB9A11AD-4286-4F85-9984-2A5C1EF78886}"/>
          </ac:picMkLst>
        </pc:picChg>
        <pc:picChg chg="add mod">
          <ac:chgData name="Sanders Wang" userId="089d73b8-785c-4012-b931-81c632b6c9c7" providerId="ADAL" clId="{040EDAAC-E745-4071-9C17-784A6FEC8541}" dt="2021-03-31T18:45:31.348" v="3477" actId="1076"/>
          <ac:picMkLst>
            <pc:docMk/>
            <pc:sldMk cId="1340044181" sldId="279"/>
            <ac:picMk id="18434" creationId="{6D891C3E-0E74-4A39-8B8B-336BF13ADB73}"/>
          </ac:picMkLst>
        </pc:picChg>
        <pc:picChg chg="add mod">
          <ac:chgData name="Sanders Wang" userId="089d73b8-785c-4012-b931-81c632b6c9c7" providerId="ADAL" clId="{040EDAAC-E745-4071-9C17-784A6FEC8541}" dt="2021-03-31T18:47:58.603" v="3495" actId="14100"/>
          <ac:picMkLst>
            <pc:docMk/>
            <pc:sldMk cId="1340044181" sldId="279"/>
            <ac:picMk id="18436" creationId="{AE4D4C51-253D-4162-AC00-34A91913B04B}"/>
          </ac:picMkLst>
        </pc:picChg>
      </pc:sldChg>
    </pc:docChg>
  </pc:docChgLst>
  <pc:docChgLst>
    <pc:chgData name="Sanders Wang" userId="089d73b8-785c-4012-b931-81c632b6c9c7" providerId="ADAL" clId="{183BBC8B-A460-4E74-8295-42C81FD19E24}"/>
    <pc:docChg chg="undo custSel addSld delSld modSld sldOrd">
      <pc:chgData name="Sanders Wang" userId="089d73b8-785c-4012-b931-81c632b6c9c7" providerId="ADAL" clId="{183BBC8B-A460-4E74-8295-42C81FD19E24}" dt="2021-04-11T17:37:47.232" v="4301" actId="6549"/>
      <pc:docMkLst>
        <pc:docMk/>
      </pc:docMkLst>
      <pc:sldChg chg="del">
        <pc:chgData name="Sanders Wang" userId="089d73b8-785c-4012-b931-81c632b6c9c7" providerId="ADAL" clId="{183BBC8B-A460-4E74-8295-42C81FD19E24}" dt="2021-04-07T05:51:20.320" v="0" actId="47"/>
        <pc:sldMkLst>
          <pc:docMk/>
          <pc:sldMk cId="3663291031" sldId="257"/>
        </pc:sldMkLst>
      </pc:sldChg>
      <pc:sldChg chg="addSp delSp modSp mod ord">
        <pc:chgData name="Sanders Wang" userId="089d73b8-785c-4012-b931-81c632b6c9c7" providerId="ADAL" clId="{183BBC8B-A460-4E74-8295-42C81FD19E24}" dt="2021-04-07T10:05:39.162" v="1299" actId="14100"/>
        <pc:sldMkLst>
          <pc:docMk/>
          <pc:sldMk cId="1202846426" sldId="258"/>
        </pc:sldMkLst>
        <pc:spChg chg="del">
          <ac:chgData name="Sanders Wang" userId="089d73b8-785c-4012-b931-81c632b6c9c7" providerId="ADAL" clId="{183BBC8B-A460-4E74-8295-42C81FD19E24}" dt="2021-04-07T06:02:07.025" v="81" actId="478"/>
          <ac:spMkLst>
            <pc:docMk/>
            <pc:sldMk cId="1202846426" sldId="258"/>
            <ac:spMk id="2" creationId="{008B7A6D-4955-4C26-9F0A-EB0645CC1B47}"/>
          </ac:spMkLst>
        </pc:spChg>
        <pc:spChg chg="del">
          <ac:chgData name="Sanders Wang" userId="089d73b8-785c-4012-b931-81c632b6c9c7" providerId="ADAL" clId="{183BBC8B-A460-4E74-8295-42C81FD19E24}" dt="2021-04-07T06:02:07.025" v="81" actId="478"/>
          <ac:spMkLst>
            <pc:docMk/>
            <pc:sldMk cId="1202846426" sldId="258"/>
            <ac:spMk id="4" creationId="{6510007D-B7BA-4D1A-B148-36A2FE69931E}"/>
          </ac:spMkLst>
        </pc:spChg>
        <pc:spChg chg="del">
          <ac:chgData name="Sanders Wang" userId="089d73b8-785c-4012-b931-81c632b6c9c7" providerId="ADAL" clId="{183BBC8B-A460-4E74-8295-42C81FD19E24}" dt="2021-04-07T06:02:07.025" v="81" actId="478"/>
          <ac:spMkLst>
            <pc:docMk/>
            <pc:sldMk cId="1202846426" sldId="258"/>
            <ac:spMk id="5" creationId="{1AF6F55E-3FAE-43A5-8848-43F8E69401C3}"/>
          </ac:spMkLst>
        </pc:spChg>
        <pc:spChg chg="del">
          <ac:chgData name="Sanders Wang" userId="089d73b8-785c-4012-b931-81c632b6c9c7" providerId="ADAL" clId="{183BBC8B-A460-4E74-8295-42C81FD19E24}" dt="2021-04-07T06:02:07.025" v="81" actId="478"/>
          <ac:spMkLst>
            <pc:docMk/>
            <pc:sldMk cId="1202846426" sldId="258"/>
            <ac:spMk id="7" creationId="{BED776B9-82FF-4977-8C7D-7F4E1D49966E}"/>
          </ac:spMkLst>
        </pc:spChg>
        <pc:spChg chg="del">
          <ac:chgData name="Sanders Wang" userId="089d73b8-785c-4012-b931-81c632b6c9c7" providerId="ADAL" clId="{183BBC8B-A460-4E74-8295-42C81FD19E24}" dt="2021-04-07T06:02:07.025" v="81" actId="478"/>
          <ac:spMkLst>
            <pc:docMk/>
            <pc:sldMk cId="1202846426" sldId="258"/>
            <ac:spMk id="10" creationId="{33CAAD55-F625-495E-9E7A-08B99C398F0A}"/>
          </ac:spMkLst>
        </pc:spChg>
        <pc:spChg chg="add mod">
          <ac:chgData name="Sanders Wang" userId="089d73b8-785c-4012-b931-81c632b6c9c7" providerId="ADAL" clId="{183BBC8B-A460-4E74-8295-42C81FD19E24}" dt="2021-04-07T06:07:32.672" v="119" actId="1076"/>
          <ac:spMkLst>
            <pc:docMk/>
            <pc:sldMk cId="1202846426" sldId="258"/>
            <ac:spMk id="12" creationId="{9A0660FC-3741-4BEF-979D-B598E07CA0C3}"/>
          </ac:spMkLst>
        </pc:spChg>
        <pc:spChg chg="del">
          <ac:chgData name="Sanders Wang" userId="089d73b8-785c-4012-b931-81c632b6c9c7" providerId="ADAL" clId="{183BBC8B-A460-4E74-8295-42C81FD19E24}" dt="2021-04-07T06:02:07.025" v="81" actId="478"/>
          <ac:spMkLst>
            <pc:docMk/>
            <pc:sldMk cId="1202846426" sldId="258"/>
            <ac:spMk id="13" creationId="{BA0CD1A5-A66A-4AB2-A383-70DB92EEAF93}"/>
          </ac:spMkLst>
        </pc:spChg>
        <pc:spChg chg="del">
          <ac:chgData name="Sanders Wang" userId="089d73b8-785c-4012-b931-81c632b6c9c7" providerId="ADAL" clId="{183BBC8B-A460-4E74-8295-42C81FD19E24}" dt="2021-04-07T06:02:12.980" v="82" actId="478"/>
          <ac:spMkLst>
            <pc:docMk/>
            <pc:sldMk cId="1202846426" sldId="258"/>
            <ac:spMk id="14" creationId="{E7CC76D4-3DF6-4191-9FA0-8212B9C6F9C1}"/>
          </ac:spMkLst>
        </pc:spChg>
        <pc:spChg chg="del">
          <ac:chgData name="Sanders Wang" userId="089d73b8-785c-4012-b931-81c632b6c9c7" providerId="ADAL" clId="{183BBC8B-A460-4E74-8295-42C81FD19E24}" dt="2021-04-07T06:02:12.980" v="82" actId="478"/>
          <ac:spMkLst>
            <pc:docMk/>
            <pc:sldMk cId="1202846426" sldId="258"/>
            <ac:spMk id="15" creationId="{E2F7B04F-C9E8-439B-B694-68E4A353DD57}"/>
          </ac:spMkLst>
        </pc:spChg>
        <pc:spChg chg="del">
          <ac:chgData name="Sanders Wang" userId="089d73b8-785c-4012-b931-81c632b6c9c7" providerId="ADAL" clId="{183BBC8B-A460-4E74-8295-42C81FD19E24}" dt="2021-04-07T06:02:12.980" v="82" actId="478"/>
          <ac:spMkLst>
            <pc:docMk/>
            <pc:sldMk cId="1202846426" sldId="258"/>
            <ac:spMk id="18" creationId="{F80B8121-3F63-4C06-AC6C-8E3DCC8946CC}"/>
          </ac:spMkLst>
        </pc:spChg>
        <pc:spChg chg="del">
          <ac:chgData name="Sanders Wang" userId="089d73b8-785c-4012-b931-81c632b6c9c7" providerId="ADAL" clId="{183BBC8B-A460-4E74-8295-42C81FD19E24}" dt="2021-04-07T06:02:12.980" v="82" actId="478"/>
          <ac:spMkLst>
            <pc:docMk/>
            <pc:sldMk cId="1202846426" sldId="258"/>
            <ac:spMk id="19" creationId="{F5DFA802-82DD-43E4-AA4C-3AB9A3A28011}"/>
          </ac:spMkLst>
        </pc:spChg>
        <pc:spChg chg="del">
          <ac:chgData name="Sanders Wang" userId="089d73b8-785c-4012-b931-81c632b6c9c7" providerId="ADAL" clId="{183BBC8B-A460-4E74-8295-42C81FD19E24}" dt="2021-04-07T06:02:12.980" v="82" actId="478"/>
          <ac:spMkLst>
            <pc:docMk/>
            <pc:sldMk cId="1202846426" sldId="258"/>
            <ac:spMk id="23" creationId="{69514696-EB15-4BD2-90DA-8869EC4D5410}"/>
          </ac:spMkLst>
        </pc:spChg>
        <pc:spChg chg="add mod">
          <ac:chgData name="Sanders Wang" userId="089d73b8-785c-4012-b931-81c632b6c9c7" providerId="ADAL" clId="{183BBC8B-A460-4E74-8295-42C81FD19E24}" dt="2021-04-07T06:11:15.546" v="156" actId="1076"/>
          <ac:spMkLst>
            <pc:docMk/>
            <pc:sldMk cId="1202846426" sldId="258"/>
            <ac:spMk id="24" creationId="{225EF516-2CDE-45C9-94B2-D9ED1332D74E}"/>
          </ac:spMkLst>
        </pc:spChg>
        <pc:spChg chg="del">
          <ac:chgData name="Sanders Wang" userId="089d73b8-785c-4012-b931-81c632b6c9c7" providerId="ADAL" clId="{183BBC8B-A460-4E74-8295-42C81FD19E24}" dt="2021-04-07T06:02:16.809" v="83" actId="478"/>
          <ac:spMkLst>
            <pc:docMk/>
            <pc:sldMk cId="1202846426" sldId="258"/>
            <ac:spMk id="40" creationId="{2195612E-9FC8-4795-AAF4-194954670333}"/>
          </ac:spMkLst>
        </pc:spChg>
        <pc:spChg chg="del">
          <ac:chgData name="Sanders Wang" userId="089d73b8-785c-4012-b931-81c632b6c9c7" providerId="ADAL" clId="{183BBC8B-A460-4E74-8295-42C81FD19E24}" dt="2021-04-07T06:02:16.809" v="83" actId="478"/>
          <ac:spMkLst>
            <pc:docMk/>
            <pc:sldMk cId="1202846426" sldId="258"/>
            <ac:spMk id="41" creationId="{C02AC4E8-71C7-4818-9E79-F58AE069469F}"/>
          </ac:spMkLst>
        </pc:spChg>
        <pc:spChg chg="del">
          <ac:chgData name="Sanders Wang" userId="089d73b8-785c-4012-b931-81c632b6c9c7" providerId="ADAL" clId="{183BBC8B-A460-4E74-8295-42C81FD19E24}" dt="2021-04-07T06:02:12.980" v="82" actId="478"/>
          <ac:spMkLst>
            <pc:docMk/>
            <pc:sldMk cId="1202846426" sldId="258"/>
            <ac:spMk id="42" creationId="{1D32F323-47F1-43A5-8458-E0BAE16C48F6}"/>
          </ac:spMkLst>
        </pc:spChg>
        <pc:spChg chg="del">
          <ac:chgData name="Sanders Wang" userId="089d73b8-785c-4012-b931-81c632b6c9c7" providerId="ADAL" clId="{183BBC8B-A460-4E74-8295-42C81FD19E24}" dt="2021-04-07T06:02:12.980" v="82" actId="478"/>
          <ac:spMkLst>
            <pc:docMk/>
            <pc:sldMk cId="1202846426" sldId="258"/>
            <ac:spMk id="49" creationId="{9D7CBC53-0F58-4095-BBB8-FC38F9BA18F6}"/>
          </ac:spMkLst>
        </pc:spChg>
        <pc:spChg chg="del">
          <ac:chgData name="Sanders Wang" userId="089d73b8-785c-4012-b931-81c632b6c9c7" providerId="ADAL" clId="{183BBC8B-A460-4E74-8295-42C81FD19E24}" dt="2021-04-07T06:02:12.980" v="82" actId="478"/>
          <ac:spMkLst>
            <pc:docMk/>
            <pc:sldMk cId="1202846426" sldId="258"/>
            <ac:spMk id="54" creationId="{93D58230-4B88-4E0F-845F-8EF9D8A7D0FF}"/>
          </ac:spMkLst>
        </pc:spChg>
        <pc:spChg chg="del">
          <ac:chgData name="Sanders Wang" userId="089d73b8-785c-4012-b931-81c632b6c9c7" providerId="ADAL" clId="{183BBC8B-A460-4E74-8295-42C81FD19E24}" dt="2021-04-07T06:02:22.127" v="84" actId="478"/>
          <ac:spMkLst>
            <pc:docMk/>
            <pc:sldMk cId="1202846426" sldId="258"/>
            <ac:spMk id="56" creationId="{3DF8D137-663B-4627-B54D-2EF505302DC8}"/>
          </ac:spMkLst>
        </pc:spChg>
        <pc:spChg chg="del">
          <ac:chgData name="Sanders Wang" userId="089d73b8-785c-4012-b931-81c632b6c9c7" providerId="ADAL" clId="{183BBC8B-A460-4E74-8295-42C81FD19E24}" dt="2021-04-07T06:02:12.980" v="82" actId="478"/>
          <ac:spMkLst>
            <pc:docMk/>
            <pc:sldMk cId="1202846426" sldId="258"/>
            <ac:spMk id="60" creationId="{1A5DCF72-7B53-4B05-98B2-EED8961A45DB}"/>
          </ac:spMkLst>
        </pc:spChg>
        <pc:spChg chg="del">
          <ac:chgData name="Sanders Wang" userId="089d73b8-785c-4012-b931-81c632b6c9c7" providerId="ADAL" clId="{183BBC8B-A460-4E74-8295-42C81FD19E24}" dt="2021-04-07T06:02:12.980" v="82" actId="478"/>
          <ac:spMkLst>
            <pc:docMk/>
            <pc:sldMk cId="1202846426" sldId="258"/>
            <ac:spMk id="61" creationId="{524DC2CC-718D-4AE9-9EB8-3A5CCDFC5B55}"/>
          </ac:spMkLst>
        </pc:spChg>
        <pc:spChg chg="add del mod">
          <ac:chgData name="Sanders Wang" userId="089d73b8-785c-4012-b931-81c632b6c9c7" providerId="ADAL" clId="{183BBC8B-A460-4E74-8295-42C81FD19E24}" dt="2021-04-07T06:21:49.023" v="185" actId="478"/>
          <ac:spMkLst>
            <pc:docMk/>
            <pc:sldMk cId="1202846426" sldId="258"/>
            <ac:spMk id="62" creationId="{3D2CA6E8-8127-4811-B374-4111E2C835E8}"/>
          </ac:spMkLst>
        </pc:spChg>
        <pc:spChg chg="del">
          <ac:chgData name="Sanders Wang" userId="089d73b8-785c-4012-b931-81c632b6c9c7" providerId="ADAL" clId="{183BBC8B-A460-4E74-8295-42C81FD19E24}" dt="2021-04-07T06:02:12.980" v="82" actId="478"/>
          <ac:spMkLst>
            <pc:docMk/>
            <pc:sldMk cId="1202846426" sldId="258"/>
            <ac:spMk id="64" creationId="{A29F3165-C0FC-4786-8466-BAF3EE8B5E2E}"/>
          </ac:spMkLst>
        </pc:spChg>
        <pc:spChg chg="del">
          <ac:chgData name="Sanders Wang" userId="089d73b8-785c-4012-b931-81c632b6c9c7" providerId="ADAL" clId="{183BBC8B-A460-4E74-8295-42C81FD19E24}" dt="2021-04-07T06:02:12.980" v="82" actId="478"/>
          <ac:spMkLst>
            <pc:docMk/>
            <pc:sldMk cId="1202846426" sldId="258"/>
            <ac:spMk id="66" creationId="{72255499-814D-40CF-B6C6-14CFCF0FA47B}"/>
          </ac:spMkLst>
        </pc:spChg>
        <pc:spChg chg="del">
          <ac:chgData name="Sanders Wang" userId="089d73b8-785c-4012-b931-81c632b6c9c7" providerId="ADAL" clId="{183BBC8B-A460-4E74-8295-42C81FD19E24}" dt="2021-04-07T06:02:12.980" v="82" actId="478"/>
          <ac:spMkLst>
            <pc:docMk/>
            <pc:sldMk cId="1202846426" sldId="258"/>
            <ac:spMk id="67" creationId="{C486D69F-72AB-47B8-A8B3-6622FF0D24BA}"/>
          </ac:spMkLst>
        </pc:spChg>
        <pc:spChg chg="del">
          <ac:chgData name="Sanders Wang" userId="089d73b8-785c-4012-b931-81c632b6c9c7" providerId="ADAL" clId="{183BBC8B-A460-4E74-8295-42C81FD19E24}" dt="2021-04-07T06:02:29.512" v="86" actId="478"/>
          <ac:spMkLst>
            <pc:docMk/>
            <pc:sldMk cId="1202846426" sldId="258"/>
            <ac:spMk id="71" creationId="{FE5D6E10-5CDB-46C4-A733-64FB9DEC839C}"/>
          </ac:spMkLst>
        </pc:spChg>
        <pc:spChg chg="del">
          <ac:chgData name="Sanders Wang" userId="089d73b8-785c-4012-b931-81c632b6c9c7" providerId="ADAL" clId="{183BBC8B-A460-4E74-8295-42C81FD19E24}" dt="2021-04-07T06:02:12.980" v="82" actId="478"/>
          <ac:spMkLst>
            <pc:docMk/>
            <pc:sldMk cId="1202846426" sldId="258"/>
            <ac:spMk id="84" creationId="{2A2CC632-47A5-4308-863F-F0A57CD2AFA5}"/>
          </ac:spMkLst>
        </pc:spChg>
        <pc:spChg chg="add del">
          <ac:chgData name="Sanders Wang" userId="089d73b8-785c-4012-b931-81c632b6c9c7" providerId="ADAL" clId="{183BBC8B-A460-4E74-8295-42C81FD19E24}" dt="2021-04-07T06:02:41.905" v="90" actId="478"/>
          <ac:spMkLst>
            <pc:docMk/>
            <pc:sldMk cId="1202846426" sldId="258"/>
            <ac:spMk id="88" creationId="{629A8A50-12ED-4DC3-82E5-D5B06D28A70B}"/>
          </ac:spMkLst>
        </pc:spChg>
        <pc:spChg chg="del">
          <ac:chgData name="Sanders Wang" userId="089d73b8-785c-4012-b931-81c632b6c9c7" providerId="ADAL" clId="{183BBC8B-A460-4E74-8295-42C81FD19E24}" dt="2021-04-07T06:02:07.025" v="81" actId="478"/>
          <ac:spMkLst>
            <pc:docMk/>
            <pc:sldMk cId="1202846426" sldId="258"/>
            <ac:spMk id="90" creationId="{23762D8D-EBDE-4244-8644-A573B7A089F1}"/>
          </ac:spMkLst>
        </pc:spChg>
        <pc:spChg chg="del">
          <ac:chgData name="Sanders Wang" userId="089d73b8-785c-4012-b931-81c632b6c9c7" providerId="ADAL" clId="{183BBC8B-A460-4E74-8295-42C81FD19E24}" dt="2021-04-07T06:02:16.809" v="83" actId="478"/>
          <ac:spMkLst>
            <pc:docMk/>
            <pc:sldMk cId="1202846426" sldId="258"/>
            <ac:spMk id="92" creationId="{A729D4D4-182F-4ACE-A8D6-794DFE65A785}"/>
          </ac:spMkLst>
        </pc:spChg>
        <pc:spChg chg="del">
          <ac:chgData name="Sanders Wang" userId="089d73b8-785c-4012-b931-81c632b6c9c7" providerId="ADAL" clId="{183BBC8B-A460-4E74-8295-42C81FD19E24}" dt="2021-04-07T06:02:12.980" v="82" actId="478"/>
          <ac:spMkLst>
            <pc:docMk/>
            <pc:sldMk cId="1202846426" sldId="258"/>
            <ac:spMk id="96" creationId="{0F3ADC82-A0AF-44DC-A16A-2478C169E9BC}"/>
          </ac:spMkLst>
        </pc:spChg>
        <pc:spChg chg="del">
          <ac:chgData name="Sanders Wang" userId="089d73b8-785c-4012-b931-81c632b6c9c7" providerId="ADAL" clId="{183BBC8B-A460-4E74-8295-42C81FD19E24}" dt="2021-04-07T06:02:12.980" v="82" actId="478"/>
          <ac:spMkLst>
            <pc:docMk/>
            <pc:sldMk cId="1202846426" sldId="258"/>
            <ac:spMk id="103" creationId="{AD2F0D9B-76AF-4C1A-9D2D-1AD603E02B2E}"/>
          </ac:spMkLst>
        </pc:spChg>
        <pc:spChg chg="del">
          <ac:chgData name="Sanders Wang" userId="089d73b8-785c-4012-b931-81c632b6c9c7" providerId="ADAL" clId="{183BBC8B-A460-4E74-8295-42C81FD19E24}" dt="2021-04-07T06:02:12.980" v="82" actId="478"/>
          <ac:spMkLst>
            <pc:docMk/>
            <pc:sldMk cId="1202846426" sldId="258"/>
            <ac:spMk id="104" creationId="{D9AD05BE-9651-4F53-9E3D-337905F7C85A}"/>
          </ac:spMkLst>
        </pc:spChg>
        <pc:spChg chg="del">
          <ac:chgData name="Sanders Wang" userId="089d73b8-785c-4012-b931-81c632b6c9c7" providerId="ADAL" clId="{183BBC8B-A460-4E74-8295-42C81FD19E24}" dt="2021-04-07T06:02:12.980" v="82" actId="478"/>
          <ac:spMkLst>
            <pc:docMk/>
            <pc:sldMk cId="1202846426" sldId="258"/>
            <ac:spMk id="107" creationId="{7F3DE87C-7DF7-4147-96B6-1A4A5A6D50B3}"/>
          </ac:spMkLst>
        </pc:spChg>
        <pc:spChg chg="del">
          <ac:chgData name="Sanders Wang" userId="089d73b8-785c-4012-b931-81c632b6c9c7" providerId="ADAL" clId="{183BBC8B-A460-4E74-8295-42C81FD19E24}" dt="2021-04-07T06:02:12.980" v="82" actId="478"/>
          <ac:spMkLst>
            <pc:docMk/>
            <pc:sldMk cId="1202846426" sldId="258"/>
            <ac:spMk id="108" creationId="{7C0F963F-AE97-4F6D-B807-E00D4491BD5D}"/>
          </ac:spMkLst>
        </pc:spChg>
        <pc:spChg chg="add mod">
          <ac:chgData name="Sanders Wang" userId="089d73b8-785c-4012-b931-81c632b6c9c7" providerId="ADAL" clId="{183BBC8B-A460-4E74-8295-42C81FD19E24}" dt="2021-04-07T06:07:27.225" v="118"/>
          <ac:spMkLst>
            <pc:docMk/>
            <pc:sldMk cId="1202846426" sldId="258"/>
            <ac:spMk id="117" creationId="{02B886AF-E004-402F-A648-4FE15177AC69}"/>
          </ac:spMkLst>
        </pc:spChg>
        <pc:spChg chg="add mod">
          <ac:chgData name="Sanders Wang" userId="089d73b8-785c-4012-b931-81c632b6c9c7" providerId="ADAL" clId="{183BBC8B-A460-4E74-8295-42C81FD19E24}" dt="2021-04-07T06:08:29.315" v="123" actId="1076"/>
          <ac:spMkLst>
            <pc:docMk/>
            <pc:sldMk cId="1202846426" sldId="258"/>
            <ac:spMk id="118" creationId="{9A647205-A92F-450B-A311-382CCD0A55F1}"/>
          </ac:spMkLst>
        </pc:spChg>
        <pc:spChg chg="add mod">
          <ac:chgData name="Sanders Wang" userId="089d73b8-785c-4012-b931-81c632b6c9c7" providerId="ADAL" clId="{183BBC8B-A460-4E74-8295-42C81FD19E24}" dt="2021-04-07T06:11:22.365" v="157" actId="1076"/>
          <ac:spMkLst>
            <pc:docMk/>
            <pc:sldMk cId="1202846426" sldId="258"/>
            <ac:spMk id="120" creationId="{3A19D71A-A240-4115-B5DA-7E566136A61F}"/>
          </ac:spMkLst>
        </pc:spChg>
        <pc:spChg chg="mod">
          <ac:chgData name="Sanders Wang" userId="089d73b8-785c-4012-b931-81c632b6c9c7" providerId="ADAL" clId="{183BBC8B-A460-4E74-8295-42C81FD19E24}" dt="2021-04-07T07:52:07.507" v="434" actId="20577"/>
          <ac:spMkLst>
            <pc:docMk/>
            <pc:sldMk cId="1202846426" sldId="258"/>
            <ac:spMk id="131" creationId="{0D75DB33-7E55-4046-8B78-2146272967CA}"/>
          </ac:spMkLst>
        </pc:spChg>
        <pc:spChg chg="add del mod">
          <ac:chgData name="Sanders Wang" userId="089d73b8-785c-4012-b931-81c632b6c9c7" providerId="ADAL" clId="{183BBC8B-A460-4E74-8295-42C81FD19E24}" dt="2021-04-07T06:10:09.862" v="131" actId="14100"/>
          <ac:spMkLst>
            <pc:docMk/>
            <pc:sldMk cId="1202846426" sldId="258"/>
            <ac:spMk id="139" creationId="{6EBC3684-1779-4B50-A0CC-3C32FA22577D}"/>
          </ac:spMkLst>
        </pc:spChg>
        <pc:spChg chg="del mod">
          <ac:chgData name="Sanders Wang" userId="089d73b8-785c-4012-b931-81c632b6c9c7" providerId="ADAL" clId="{183BBC8B-A460-4E74-8295-42C81FD19E24}" dt="2021-04-07T06:10:03.307" v="130" actId="478"/>
          <ac:spMkLst>
            <pc:docMk/>
            <pc:sldMk cId="1202846426" sldId="258"/>
            <ac:spMk id="140" creationId="{E35A1E75-214B-4404-860B-15ABD69458B8}"/>
          </ac:spMkLst>
        </pc:spChg>
        <pc:spChg chg="add del mod">
          <ac:chgData name="Sanders Wang" userId="089d73b8-785c-4012-b931-81c632b6c9c7" providerId="ADAL" clId="{183BBC8B-A460-4E74-8295-42C81FD19E24}" dt="2021-04-07T06:10:16.145" v="132" actId="1076"/>
          <ac:spMkLst>
            <pc:docMk/>
            <pc:sldMk cId="1202846426" sldId="258"/>
            <ac:spMk id="141" creationId="{89548AA6-8882-4F6B-A877-D014DF3AE704}"/>
          </ac:spMkLst>
        </pc:spChg>
        <pc:spChg chg="add mod">
          <ac:chgData name="Sanders Wang" userId="089d73b8-785c-4012-b931-81c632b6c9c7" providerId="ADAL" clId="{183BBC8B-A460-4E74-8295-42C81FD19E24}" dt="2021-04-07T06:30:53.670" v="258" actId="20577"/>
          <ac:spMkLst>
            <pc:docMk/>
            <pc:sldMk cId="1202846426" sldId="258"/>
            <ac:spMk id="142" creationId="{039D2523-DFB0-4E54-A0C1-E80FCA013110}"/>
          </ac:spMkLst>
        </pc:spChg>
        <pc:spChg chg="add mod">
          <ac:chgData name="Sanders Wang" userId="089d73b8-785c-4012-b931-81c632b6c9c7" providerId="ADAL" clId="{183BBC8B-A460-4E74-8295-42C81FD19E24}" dt="2021-04-07T06:44:39.678" v="331"/>
          <ac:spMkLst>
            <pc:docMk/>
            <pc:sldMk cId="1202846426" sldId="258"/>
            <ac:spMk id="151" creationId="{F3888B93-435D-46FE-B2B3-5A7EF145A021}"/>
          </ac:spMkLst>
        </pc:spChg>
        <pc:spChg chg="add mod">
          <ac:chgData name="Sanders Wang" userId="089d73b8-785c-4012-b931-81c632b6c9c7" providerId="ADAL" clId="{183BBC8B-A460-4E74-8295-42C81FD19E24}" dt="2021-04-07T06:45:47.598" v="377" actId="20577"/>
          <ac:spMkLst>
            <pc:docMk/>
            <pc:sldMk cId="1202846426" sldId="258"/>
            <ac:spMk id="155" creationId="{F692DAC5-BF6F-4A44-B7B2-523CDE4122E9}"/>
          </ac:spMkLst>
        </pc:spChg>
        <pc:spChg chg="add mod">
          <ac:chgData name="Sanders Wang" userId="089d73b8-785c-4012-b931-81c632b6c9c7" providerId="ADAL" clId="{183BBC8B-A460-4E74-8295-42C81FD19E24}" dt="2021-04-07T06:50:53.893" v="391" actId="1076"/>
          <ac:spMkLst>
            <pc:docMk/>
            <pc:sldMk cId="1202846426" sldId="258"/>
            <ac:spMk id="156" creationId="{592734D0-56BD-4E6D-9D4C-A481C385A0ED}"/>
          </ac:spMkLst>
        </pc:spChg>
        <pc:spChg chg="add del mod">
          <ac:chgData name="Sanders Wang" userId="089d73b8-785c-4012-b931-81c632b6c9c7" providerId="ADAL" clId="{183BBC8B-A460-4E74-8295-42C81FD19E24}" dt="2021-04-07T06:22:04.125" v="191"/>
          <ac:spMkLst>
            <pc:docMk/>
            <pc:sldMk cId="1202846426" sldId="258"/>
            <ac:spMk id="2048" creationId="{51BB87EC-1223-4465-B88F-FDA9A951658C}"/>
          </ac:spMkLst>
        </pc:spChg>
        <pc:spChg chg="add mod">
          <ac:chgData name="Sanders Wang" userId="089d73b8-785c-4012-b931-81c632b6c9c7" providerId="ADAL" clId="{183BBC8B-A460-4E74-8295-42C81FD19E24}" dt="2021-04-07T06:22:14.476" v="196" actId="1076"/>
          <ac:spMkLst>
            <pc:docMk/>
            <pc:sldMk cId="1202846426" sldId="258"/>
            <ac:spMk id="2049" creationId="{CF335A45-7A36-4B09-A730-1B57966E84C4}"/>
          </ac:spMkLst>
        </pc:spChg>
        <pc:spChg chg="add mod">
          <ac:chgData name="Sanders Wang" userId="089d73b8-785c-4012-b931-81c632b6c9c7" providerId="ADAL" clId="{183BBC8B-A460-4E74-8295-42C81FD19E24}" dt="2021-04-07T06:36:06.070" v="297" actId="14100"/>
          <ac:spMkLst>
            <pc:docMk/>
            <pc:sldMk cId="1202846426" sldId="258"/>
            <ac:spMk id="2053" creationId="{492068BF-4A13-4465-8E12-40E3F0AC5B33}"/>
          </ac:spMkLst>
        </pc:spChg>
        <pc:spChg chg="add del mod">
          <ac:chgData name="Sanders Wang" userId="089d73b8-785c-4012-b931-81c632b6c9c7" providerId="ADAL" clId="{183BBC8B-A460-4E74-8295-42C81FD19E24}" dt="2021-04-07T06:27:53.766" v="222"/>
          <ac:spMkLst>
            <pc:docMk/>
            <pc:sldMk cId="1202846426" sldId="258"/>
            <ac:spMk id="2055" creationId="{262924D1-2D87-471A-8409-6726042736CF}"/>
          </ac:spMkLst>
        </pc:spChg>
        <pc:spChg chg="add mod">
          <ac:chgData name="Sanders Wang" userId="089d73b8-785c-4012-b931-81c632b6c9c7" providerId="ADAL" clId="{183BBC8B-A460-4E74-8295-42C81FD19E24}" dt="2021-04-07T06:36:26.179" v="301" actId="1076"/>
          <ac:spMkLst>
            <pc:docMk/>
            <pc:sldMk cId="1202846426" sldId="258"/>
            <ac:spMk id="2056" creationId="{85DD938D-8CDE-4F05-A52E-13E56890E2CF}"/>
          </ac:spMkLst>
        </pc:spChg>
        <pc:spChg chg="add mod">
          <ac:chgData name="Sanders Wang" userId="089d73b8-785c-4012-b931-81c632b6c9c7" providerId="ADAL" clId="{183BBC8B-A460-4E74-8295-42C81FD19E24}" dt="2021-04-07T06:36:31.967" v="302" actId="1076"/>
          <ac:spMkLst>
            <pc:docMk/>
            <pc:sldMk cId="1202846426" sldId="258"/>
            <ac:spMk id="2057" creationId="{C75DF60F-AD0B-49C2-BBE9-70FD96D6FB9E}"/>
          </ac:spMkLst>
        </pc:spChg>
        <pc:spChg chg="add del mod">
          <ac:chgData name="Sanders Wang" userId="089d73b8-785c-4012-b931-81c632b6c9c7" providerId="ADAL" clId="{183BBC8B-A460-4E74-8295-42C81FD19E24}" dt="2021-04-07T06:34:04.197" v="271" actId="478"/>
          <ac:spMkLst>
            <pc:docMk/>
            <pc:sldMk cId="1202846426" sldId="258"/>
            <ac:spMk id="2062" creationId="{2764B921-0680-4794-9F6C-5E6EE70B6F2B}"/>
          </ac:spMkLst>
        </pc:spChg>
        <pc:spChg chg="add mod">
          <ac:chgData name="Sanders Wang" userId="089d73b8-785c-4012-b931-81c632b6c9c7" providerId="ADAL" clId="{183BBC8B-A460-4E74-8295-42C81FD19E24}" dt="2021-04-07T06:37:00.964" v="309" actId="1076"/>
          <ac:spMkLst>
            <pc:docMk/>
            <pc:sldMk cId="1202846426" sldId="258"/>
            <ac:spMk id="2063" creationId="{71CA9F5C-7D00-4943-A31E-81213449EC22}"/>
          </ac:spMkLst>
        </pc:spChg>
        <pc:spChg chg="add mod">
          <ac:chgData name="Sanders Wang" userId="089d73b8-785c-4012-b931-81c632b6c9c7" providerId="ADAL" clId="{183BBC8B-A460-4E74-8295-42C81FD19E24}" dt="2021-04-07T06:43:11.992" v="324" actId="1076"/>
          <ac:spMkLst>
            <pc:docMk/>
            <pc:sldMk cId="1202846426" sldId="258"/>
            <ac:spMk id="2065" creationId="{5FD27D9D-1218-4C0A-B4E5-2A501BE356B1}"/>
          </ac:spMkLst>
        </pc:spChg>
        <pc:spChg chg="add del mod">
          <ac:chgData name="Sanders Wang" userId="089d73b8-785c-4012-b931-81c632b6c9c7" providerId="ADAL" clId="{183BBC8B-A460-4E74-8295-42C81FD19E24}" dt="2021-04-07T06:45:09.257" v="335" actId="478"/>
          <ac:spMkLst>
            <pc:docMk/>
            <pc:sldMk cId="1202846426" sldId="258"/>
            <ac:spMk id="2070" creationId="{20B1BFCC-1D17-4334-865E-D05030674178}"/>
          </ac:spMkLst>
        </pc:spChg>
        <pc:grpChg chg="del">
          <ac:chgData name="Sanders Wang" userId="089d73b8-785c-4012-b931-81c632b6c9c7" providerId="ADAL" clId="{183BBC8B-A460-4E74-8295-42C81FD19E24}" dt="2021-04-07T06:02:12.980" v="82" actId="478"/>
          <ac:grpSpMkLst>
            <pc:docMk/>
            <pc:sldMk cId="1202846426" sldId="258"/>
            <ac:grpSpMk id="36" creationId="{263503B1-D98A-4070-BFCC-323E4344F374}"/>
          </ac:grpSpMkLst>
        </pc:grpChg>
        <pc:grpChg chg="del">
          <ac:chgData name="Sanders Wang" userId="089d73b8-785c-4012-b931-81c632b6c9c7" providerId="ADAL" clId="{183BBC8B-A460-4E74-8295-42C81FD19E24}" dt="2021-04-07T06:02:12.980" v="82" actId="478"/>
          <ac:grpSpMkLst>
            <pc:docMk/>
            <pc:sldMk cId="1202846426" sldId="258"/>
            <ac:grpSpMk id="43" creationId="{7E459F38-CEEE-4724-BB6B-2E8B102C5043}"/>
          </ac:grpSpMkLst>
        </pc:grpChg>
        <pc:picChg chg="del">
          <ac:chgData name="Sanders Wang" userId="089d73b8-785c-4012-b931-81c632b6c9c7" providerId="ADAL" clId="{183BBC8B-A460-4E74-8295-42C81FD19E24}" dt="2021-04-07T06:02:07.025" v="81" actId="478"/>
          <ac:picMkLst>
            <pc:docMk/>
            <pc:sldMk cId="1202846426" sldId="258"/>
            <ac:picMk id="6" creationId="{036C5C0B-840A-44DF-8CA3-91023E22717A}"/>
          </ac:picMkLst>
        </pc:picChg>
        <pc:picChg chg="del">
          <ac:chgData name="Sanders Wang" userId="089d73b8-785c-4012-b931-81c632b6c9c7" providerId="ADAL" clId="{183BBC8B-A460-4E74-8295-42C81FD19E24}" dt="2021-04-07T06:02:07.025" v="81" actId="478"/>
          <ac:picMkLst>
            <pc:docMk/>
            <pc:sldMk cId="1202846426" sldId="258"/>
            <ac:picMk id="8" creationId="{2A8059F9-B59B-4D85-81D0-8BE5F934002E}"/>
          </ac:picMkLst>
        </pc:picChg>
        <pc:picChg chg="del">
          <ac:chgData name="Sanders Wang" userId="089d73b8-785c-4012-b931-81c632b6c9c7" providerId="ADAL" clId="{183BBC8B-A460-4E74-8295-42C81FD19E24}" dt="2021-04-07T06:02:12.980" v="82" actId="478"/>
          <ac:picMkLst>
            <pc:docMk/>
            <pc:sldMk cId="1202846426" sldId="258"/>
            <ac:picMk id="22" creationId="{57FC183C-3451-437E-AFD6-325BDF2CB257}"/>
          </ac:picMkLst>
        </pc:picChg>
        <pc:picChg chg="add del">
          <ac:chgData name="Sanders Wang" userId="089d73b8-785c-4012-b931-81c632b6c9c7" providerId="ADAL" clId="{183BBC8B-A460-4E74-8295-42C81FD19E24}" dt="2021-04-07T06:02:43.984" v="91" actId="478"/>
          <ac:picMkLst>
            <pc:docMk/>
            <pc:sldMk cId="1202846426" sldId="258"/>
            <ac:picMk id="28" creationId="{A468C71A-CACF-4F39-8BC8-9DF2585697DB}"/>
          </ac:picMkLst>
        </pc:picChg>
        <pc:picChg chg="del">
          <ac:chgData name="Sanders Wang" userId="089d73b8-785c-4012-b931-81c632b6c9c7" providerId="ADAL" clId="{183BBC8B-A460-4E74-8295-42C81FD19E24}" dt="2021-04-07T06:02:07.025" v="81" actId="478"/>
          <ac:picMkLst>
            <pc:docMk/>
            <pc:sldMk cId="1202846426" sldId="258"/>
            <ac:picMk id="32" creationId="{BDCAA298-4648-4025-8361-D6E70E600C7E}"/>
          </ac:picMkLst>
        </pc:picChg>
        <pc:picChg chg="del">
          <ac:chgData name="Sanders Wang" userId="089d73b8-785c-4012-b931-81c632b6c9c7" providerId="ADAL" clId="{183BBC8B-A460-4E74-8295-42C81FD19E24}" dt="2021-04-07T06:02:12.980" v="82" actId="478"/>
          <ac:picMkLst>
            <pc:docMk/>
            <pc:sldMk cId="1202846426" sldId="258"/>
            <ac:picMk id="34" creationId="{A467C330-BA23-401D-8BC3-607A663CFDE3}"/>
          </ac:picMkLst>
        </pc:picChg>
        <pc:picChg chg="del">
          <ac:chgData name="Sanders Wang" userId="089d73b8-785c-4012-b931-81c632b6c9c7" providerId="ADAL" clId="{183BBC8B-A460-4E74-8295-42C81FD19E24}" dt="2021-04-07T06:02:07.025" v="81" actId="478"/>
          <ac:picMkLst>
            <pc:docMk/>
            <pc:sldMk cId="1202846426" sldId="258"/>
            <ac:picMk id="37" creationId="{8BF4FDE8-17F5-4315-A86F-BCAA5397BB00}"/>
          </ac:picMkLst>
        </pc:picChg>
        <pc:picChg chg="del">
          <ac:chgData name="Sanders Wang" userId="089d73b8-785c-4012-b931-81c632b6c9c7" providerId="ADAL" clId="{183BBC8B-A460-4E74-8295-42C81FD19E24}" dt="2021-04-07T06:02:07.025" v="81" actId="478"/>
          <ac:picMkLst>
            <pc:docMk/>
            <pc:sldMk cId="1202846426" sldId="258"/>
            <ac:picMk id="39" creationId="{045D313F-7209-4C86-93D3-EA355B767EDC}"/>
          </ac:picMkLst>
        </pc:picChg>
        <pc:picChg chg="del">
          <ac:chgData name="Sanders Wang" userId="089d73b8-785c-4012-b931-81c632b6c9c7" providerId="ADAL" clId="{183BBC8B-A460-4E74-8295-42C81FD19E24}" dt="2021-04-07T06:02:12.980" v="82" actId="478"/>
          <ac:picMkLst>
            <pc:docMk/>
            <pc:sldMk cId="1202846426" sldId="258"/>
            <ac:picMk id="45" creationId="{AC5A8BD8-5463-4AEF-96C9-3514D71BEE9C}"/>
          </ac:picMkLst>
        </pc:picChg>
        <pc:picChg chg="del">
          <ac:chgData name="Sanders Wang" userId="089d73b8-785c-4012-b931-81c632b6c9c7" providerId="ADAL" clId="{183BBC8B-A460-4E74-8295-42C81FD19E24}" dt="2021-04-07T06:02:12.980" v="82" actId="478"/>
          <ac:picMkLst>
            <pc:docMk/>
            <pc:sldMk cId="1202846426" sldId="258"/>
            <ac:picMk id="46" creationId="{6E227231-C679-40D4-948D-182F6CED4328}"/>
          </ac:picMkLst>
        </pc:picChg>
        <pc:picChg chg="del">
          <ac:chgData name="Sanders Wang" userId="089d73b8-785c-4012-b931-81c632b6c9c7" providerId="ADAL" clId="{183BBC8B-A460-4E74-8295-42C81FD19E24}" dt="2021-04-07T06:02:12.980" v="82" actId="478"/>
          <ac:picMkLst>
            <pc:docMk/>
            <pc:sldMk cId="1202846426" sldId="258"/>
            <ac:picMk id="48" creationId="{F27B78FB-3D71-40F5-B632-D16BCF6777D8}"/>
          </ac:picMkLst>
        </pc:picChg>
        <pc:picChg chg="add mod">
          <ac:chgData name="Sanders Wang" userId="089d73b8-785c-4012-b931-81c632b6c9c7" providerId="ADAL" clId="{183BBC8B-A460-4E74-8295-42C81FD19E24}" dt="2021-04-07T06:21:59.860" v="189" actId="1076"/>
          <ac:picMkLst>
            <pc:docMk/>
            <pc:sldMk cId="1202846426" sldId="258"/>
            <ac:picMk id="52" creationId="{AF02895B-2297-485B-8319-4D234C7051F4}"/>
          </ac:picMkLst>
        </pc:picChg>
        <pc:picChg chg="del">
          <ac:chgData name="Sanders Wang" userId="089d73b8-785c-4012-b931-81c632b6c9c7" providerId="ADAL" clId="{183BBC8B-A460-4E74-8295-42C81FD19E24}" dt="2021-04-07T06:02:12.980" v="82" actId="478"/>
          <ac:picMkLst>
            <pc:docMk/>
            <pc:sldMk cId="1202846426" sldId="258"/>
            <ac:picMk id="63" creationId="{8F8DDA8B-E372-4804-B3B2-9FFA0F2ADD27}"/>
          </ac:picMkLst>
        </pc:picChg>
        <pc:picChg chg="del">
          <ac:chgData name="Sanders Wang" userId="089d73b8-785c-4012-b931-81c632b6c9c7" providerId="ADAL" clId="{183BBC8B-A460-4E74-8295-42C81FD19E24}" dt="2021-04-07T06:02:12.980" v="82" actId="478"/>
          <ac:picMkLst>
            <pc:docMk/>
            <pc:sldMk cId="1202846426" sldId="258"/>
            <ac:picMk id="65" creationId="{5EC253EB-7D49-443E-AB25-7EF50D132751}"/>
          </ac:picMkLst>
        </pc:picChg>
        <pc:picChg chg="del">
          <ac:chgData name="Sanders Wang" userId="089d73b8-785c-4012-b931-81c632b6c9c7" providerId="ADAL" clId="{183BBC8B-A460-4E74-8295-42C81FD19E24}" dt="2021-04-07T06:02:07.025" v="81" actId="478"/>
          <ac:picMkLst>
            <pc:docMk/>
            <pc:sldMk cId="1202846426" sldId="258"/>
            <ac:picMk id="69" creationId="{89A0027D-2251-40DE-BED8-E1A4953F2D49}"/>
          </ac:picMkLst>
        </pc:picChg>
        <pc:picChg chg="del">
          <ac:chgData name="Sanders Wang" userId="089d73b8-785c-4012-b931-81c632b6c9c7" providerId="ADAL" clId="{183BBC8B-A460-4E74-8295-42C81FD19E24}" dt="2021-04-07T06:02:12.980" v="82" actId="478"/>
          <ac:picMkLst>
            <pc:docMk/>
            <pc:sldMk cId="1202846426" sldId="258"/>
            <ac:picMk id="70" creationId="{5F9C0C34-822F-4A25-B4CA-F23E025BBC52}"/>
          </ac:picMkLst>
        </pc:picChg>
        <pc:picChg chg="del">
          <ac:chgData name="Sanders Wang" userId="089d73b8-785c-4012-b931-81c632b6c9c7" providerId="ADAL" clId="{183BBC8B-A460-4E74-8295-42C81FD19E24}" dt="2021-04-07T06:02:27.202" v="85" actId="478"/>
          <ac:picMkLst>
            <pc:docMk/>
            <pc:sldMk cId="1202846426" sldId="258"/>
            <ac:picMk id="73" creationId="{B02E42BB-F58F-4933-8D9F-9C0554B061E0}"/>
          </ac:picMkLst>
        </pc:picChg>
        <pc:picChg chg="del">
          <ac:chgData name="Sanders Wang" userId="089d73b8-785c-4012-b931-81c632b6c9c7" providerId="ADAL" clId="{183BBC8B-A460-4E74-8295-42C81FD19E24}" dt="2021-04-07T06:02:27.202" v="85" actId="478"/>
          <ac:picMkLst>
            <pc:docMk/>
            <pc:sldMk cId="1202846426" sldId="258"/>
            <ac:picMk id="74" creationId="{60C96EF9-7DDB-4C40-ADDD-F96130C44013}"/>
          </ac:picMkLst>
        </pc:picChg>
        <pc:picChg chg="del">
          <ac:chgData name="Sanders Wang" userId="089d73b8-785c-4012-b931-81c632b6c9c7" providerId="ADAL" clId="{183BBC8B-A460-4E74-8295-42C81FD19E24}" dt="2021-04-07T06:02:12.980" v="82" actId="478"/>
          <ac:picMkLst>
            <pc:docMk/>
            <pc:sldMk cId="1202846426" sldId="258"/>
            <ac:picMk id="77" creationId="{D120BA69-DC6E-4E47-AD34-C44FC563A958}"/>
          </ac:picMkLst>
        </pc:picChg>
        <pc:picChg chg="del">
          <ac:chgData name="Sanders Wang" userId="089d73b8-785c-4012-b931-81c632b6c9c7" providerId="ADAL" clId="{183BBC8B-A460-4E74-8295-42C81FD19E24}" dt="2021-04-07T06:02:12.980" v="82" actId="478"/>
          <ac:picMkLst>
            <pc:docMk/>
            <pc:sldMk cId="1202846426" sldId="258"/>
            <ac:picMk id="82" creationId="{B6F45217-E5B6-4084-A1D2-258968826E98}"/>
          </ac:picMkLst>
        </pc:picChg>
        <pc:picChg chg="del">
          <ac:chgData name="Sanders Wang" userId="089d73b8-785c-4012-b931-81c632b6c9c7" providerId="ADAL" clId="{183BBC8B-A460-4E74-8295-42C81FD19E24}" dt="2021-04-07T06:02:12.980" v="82" actId="478"/>
          <ac:picMkLst>
            <pc:docMk/>
            <pc:sldMk cId="1202846426" sldId="258"/>
            <ac:picMk id="83" creationId="{75513874-6782-4A16-82CD-0171AE7B8BC6}"/>
          </ac:picMkLst>
        </pc:picChg>
        <pc:picChg chg="del">
          <ac:chgData name="Sanders Wang" userId="089d73b8-785c-4012-b931-81c632b6c9c7" providerId="ADAL" clId="{183BBC8B-A460-4E74-8295-42C81FD19E24}" dt="2021-04-07T06:02:12.980" v="82" actId="478"/>
          <ac:picMkLst>
            <pc:docMk/>
            <pc:sldMk cId="1202846426" sldId="258"/>
            <ac:picMk id="86" creationId="{FCC5C23E-B49A-49A0-90E6-E1E4E7ADA776}"/>
          </ac:picMkLst>
        </pc:picChg>
        <pc:picChg chg="del">
          <ac:chgData name="Sanders Wang" userId="089d73b8-785c-4012-b931-81c632b6c9c7" providerId="ADAL" clId="{183BBC8B-A460-4E74-8295-42C81FD19E24}" dt="2021-04-07T06:02:07.025" v="81" actId="478"/>
          <ac:picMkLst>
            <pc:docMk/>
            <pc:sldMk cId="1202846426" sldId="258"/>
            <ac:picMk id="111" creationId="{41B3AF7F-73AC-4984-963A-4A1B4241DB41}"/>
          </ac:picMkLst>
        </pc:picChg>
        <pc:picChg chg="del">
          <ac:chgData name="Sanders Wang" userId="089d73b8-785c-4012-b931-81c632b6c9c7" providerId="ADAL" clId="{183BBC8B-A460-4E74-8295-42C81FD19E24}" dt="2021-04-07T06:02:31.334" v="87" actId="478"/>
          <ac:picMkLst>
            <pc:docMk/>
            <pc:sldMk cId="1202846426" sldId="258"/>
            <ac:picMk id="113" creationId="{EB59D936-8E50-4EF4-A51B-BE9FF2416BC6}"/>
          </ac:picMkLst>
        </pc:picChg>
        <pc:picChg chg="del">
          <ac:chgData name="Sanders Wang" userId="089d73b8-785c-4012-b931-81c632b6c9c7" providerId="ADAL" clId="{183BBC8B-A460-4E74-8295-42C81FD19E24}" dt="2021-04-07T06:02:50.703" v="94" actId="478"/>
          <ac:picMkLst>
            <pc:docMk/>
            <pc:sldMk cId="1202846426" sldId="258"/>
            <ac:picMk id="121" creationId="{4179B7C1-0EA8-4BE4-A9CB-5EC459C720FD}"/>
          </ac:picMkLst>
        </pc:picChg>
        <pc:picChg chg="add mod">
          <ac:chgData name="Sanders Wang" userId="089d73b8-785c-4012-b931-81c632b6c9c7" providerId="ADAL" clId="{183BBC8B-A460-4E74-8295-42C81FD19E24}" dt="2021-04-07T06:17:00.220" v="176" actId="1076"/>
          <ac:picMkLst>
            <pc:docMk/>
            <pc:sldMk cId="1202846426" sldId="258"/>
            <ac:picMk id="125" creationId="{1DEA7B3D-A78A-4396-A62B-08E53AB060EB}"/>
          </ac:picMkLst>
        </pc:picChg>
        <pc:picChg chg="add mod">
          <ac:chgData name="Sanders Wang" userId="089d73b8-785c-4012-b931-81c632b6c9c7" providerId="ADAL" clId="{183BBC8B-A460-4E74-8295-42C81FD19E24}" dt="2021-04-07T06:31:08.336" v="262" actId="1076"/>
          <ac:picMkLst>
            <pc:docMk/>
            <pc:sldMk cId="1202846426" sldId="258"/>
            <ac:picMk id="137" creationId="{18C2A7A3-0806-48A8-9BF3-34BDC56FCEF4}"/>
          </ac:picMkLst>
        </pc:picChg>
        <pc:picChg chg="add del mod">
          <ac:chgData name="Sanders Wang" userId="089d73b8-785c-4012-b931-81c632b6c9c7" providerId="ADAL" clId="{183BBC8B-A460-4E74-8295-42C81FD19E24}" dt="2021-04-07T06:37:55.973" v="311" actId="478"/>
          <ac:picMkLst>
            <pc:docMk/>
            <pc:sldMk cId="1202846426" sldId="258"/>
            <ac:picMk id="145" creationId="{4B6AD04C-D074-4EAE-B114-014B4D4E1471}"/>
          </ac:picMkLst>
        </pc:picChg>
        <pc:picChg chg="add mod">
          <ac:chgData name="Sanders Wang" userId="089d73b8-785c-4012-b931-81c632b6c9c7" providerId="ADAL" clId="{183BBC8B-A460-4E74-8295-42C81FD19E24}" dt="2021-04-07T06:20:42.461" v="181" actId="1076"/>
          <ac:picMkLst>
            <pc:docMk/>
            <pc:sldMk cId="1202846426" sldId="258"/>
            <ac:picMk id="2050" creationId="{7C653DA0-982F-4524-AF00-5ABFE6414FED}"/>
          </ac:picMkLst>
        </pc:picChg>
        <pc:picChg chg="add mod">
          <ac:chgData name="Sanders Wang" userId="089d73b8-785c-4012-b931-81c632b6c9c7" providerId="ADAL" clId="{183BBC8B-A460-4E74-8295-42C81FD19E24}" dt="2021-04-07T06:46:25.796" v="378" actId="14100"/>
          <ac:picMkLst>
            <pc:docMk/>
            <pc:sldMk cId="1202846426" sldId="258"/>
            <ac:picMk id="2054" creationId="{E8E3CB5A-7756-46A1-81EF-BAC4CDC7987F}"/>
          </ac:picMkLst>
        </pc:picChg>
        <pc:picChg chg="add mod">
          <ac:chgData name="Sanders Wang" userId="089d73b8-785c-4012-b931-81c632b6c9c7" providerId="ADAL" clId="{183BBC8B-A460-4E74-8295-42C81FD19E24}" dt="2021-04-07T06:36:40.901" v="303" actId="1076"/>
          <ac:picMkLst>
            <pc:docMk/>
            <pc:sldMk cId="1202846426" sldId="258"/>
            <ac:picMk id="2061" creationId="{800072AD-3F3F-490C-BC7F-21F2DF54E735}"/>
          </ac:picMkLst>
        </pc:picChg>
        <pc:picChg chg="add del mod">
          <ac:chgData name="Sanders Wang" userId="089d73b8-785c-4012-b931-81c632b6c9c7" providerId="ADAL" clId="{183BBC8B-A460-4E74-8295-42C81FD19E24}" dt="2021-04-07T06:42:20.962" v="318" actId="478"/>
          <ac:picMkLst>
            <pc:docMk/>
            <pc:sldMk cId="1202846426" sldId="258"/>
            <ac:picMk id="2064" creationId="{B0158A01-9FC5-4F42-9B79-C98B3EF01C77}"/>
          </ac:picMkLst>
        </pc:picChg>
        <pc:picChg chg="add mod">
          <ac:chgData name="Sanders Wang" userId="089d73b8-785c-4012-b931-81c632b6c9c7" providerId="ADAL" clId="{183BBC8B-A460-4E74-8295-42C81FD19E24}" dt="2021-04-07T06:42:45.805" v="323" actId="1076"/>
          <ac:picMkLst>
            <pc:docMk/>
            <pc:sldMk cId="1202846426" sldId="258"/>
            <ac:picMk id="2066" creationId="{7CBCBF63-E25D-4558-8D52-7F2DE192F1FD}"/>
          </ac:picMkLst>
        </pc:picChg>
        <pc:picChg chg="add mod">
          <ac:chgData name="Sanders Wang" userId="089d73b8-785c-4012-b931-81c632b6c9c7" providerId="ADAL" clId="{183BBC8B-A460-4E74-8295-42C81FD19E24}" dt="2021-04-07T06:43:55.646" v="329" actId="1076"/>
          <ac:picMkLst>
            <pc:docMk/>
            <pc:sldMk cId="1202846426" sldId="258"/>
            <ac:picMk id="2067" creationId="{C301860E-6F62-4A20-A1B5-C2FA66AB14EA}"/>
          </ac:picMkLst>
        </pc:picChg>
        <pc:picChg chg="add mod">
          <ac:chgData name="Sanders Wang" userId="089d73b8-785c-4012-b931-81c632b6c9c7" providerId="ADAL" clId="{183BBC8B-A460-4E74-8295-42C81FD19E24}" dt="2021-04-07T06:45:21.565" v="339" actId="1076"/>
          <ac:picMkLst>
            <pc:docMk/>
            <pc:sldMk cId="1202846426" sldId="258"/>
            <ac:picMk id="2069" creationId="{C593981E-50F6-4503-A144-6D0B4E0CB207}"/>
          </ac:picMkLst>
        </pc:picChg>
        <pc:cxnChg chg="del">
          <ac:chgData name="Sanders Wang" userId="089d73b8-785c-4012-b931-81c632b6c9c7" providerId="ADAL" clId="{183BBC8B-A460-4E74-8295-42C81FD19E24}" dt="2021-04-07T06:02:07.025" v="81" actId="478"/>
          <ac:cxnSpMkLst>
            <pc:docMk/>
            <pc:sldMk cId="1202846426" sldId="258"/>
            <ac:cxnSpMk id="9" creationId="{F9CF734C-40AB-496B-B324-0004A7C619B7}"/>
          </ac:cxnSpMkLst>
        </pc:cxnChg>
        <pc:cxnChg chg="del">
          <ac:chgData name="Sanders Wang" userId="089d73b8-785c-4012-b931-81c632b6c9c7" providerId="ADAL" clId="{183BBC8B-A460-4E74-8295-42C81FD19E24}" dt="2021-04-07T06:02:07.025" v="81" actId="478"/>
          <ac:cxnSpMkLst>
            <pc:docMk/>
            <pc:sldMk cId="1202846426" sldId="258"/>
            <ac:cxnSpMk id="38" creationId="{6FFEA2E5-D199-43B2-ADDD-84F094DEFD91}"/>
          </ac:cxnSpMkLst>
        </pc:cxnChg>
        <pc:cxnChg chg="del">
          <ac:chgData name="Sanders Wang" userId="089d73b8-785c-4012-b931-81c632b6c9c7" providerId="ADAL" clId="{183BBC8B-A460-4E74-8295-42C81FD19E24}" dt="2021-04-07T06:02:12.980" v="82" actId="478"/>
          <ac:cxnSpMkLst>
            <pc:docMk/>
            <pc:sldMk cId="1202846426" sldId="258"/>
            <ac:cxnSpMk id="50" creationId="{9601D18C-A902-4AA7-B2BF-810AA63E6511}"/>
          </ac:cxnSpMkLst>
        </pc:cxnChg>
        <pc:cxnChg chg="del">
          <ac:chgData name="Sanders Wang" userId="089d73b8-785c-4012-b931-81c632b6c9c7" providerId="ADAL" clId="{183BBC8B-A460-4E74-8295-42C81FD19E24}" dt="2021-04-07T06:02:12.980" v="82" actId="478"/>
          <ac:cxnSpMkLst>
            <pc:docMk/>
            <pc:sldMk cId="1202846426" sldId="258"/>
            <ac:cxnSpMk id="53" creationId="{DE2DFD30-7C3A-4404-A88E-173CDD3464B9}"/>
          </ac:cxnSpMkLst>
        </pc:cxnChg>
        <pc:cxnChg chg="del">
          <ac:chgData name="Sanders Wang" userId="089d73b8-785c-4012-b931-81c632b6c9c7" providerId="ADAL" clId="{183BBC8B-A460-4E74-8295-42C81FD19E24}" dt="2021-04-07T06:02:12.980" v="82" actId="478"/>
          <ac:cxnSpMkLst>
            <pc:docMk/>
            <pc:sldMk cId="1202846426" sldId="258"/>
            <ac:cxnSpMk id="55" creationId="{B41037C6-B906-427C-8043-6C30CF39D619}"/>
          </ac:cxnSpMkLst>
        </pc:cxnChg>
        <pc:cxnChg chg="del">
          <ac:chgData name="Sanders Wang" userId="089d73b8-785c-4012-b931-81c632b6c9c7" providerId="ADAL" clId="{183BBC8B-A460-4E74-8295-42C81FD19E24}" dt="2021-04-07T06:02:12.980" v="82" actId="478"/>
          <ac:cxnSpMkLst>
            <pc:docMk/>
            <pc:sldMk cId="1202846426" sldId="258"/>
            <ac:cxnSpMk id="57" creationId="{5DC18291-7211-44FE-B258-4ABEC80AA0F0}"/>
          </ac:cxnSpMkLst>
        </pc:cxnChg>
        <pc:cxnChg chg="mod">
          <ac:chgData name="Sanders Wang" userId="089d73b8-785c-4012-b931-81c632b6c9c7" providerId="ADAL" clId="{183BBC8B-A460-4E74-8295-42C81FD19E24}" dt="2021-04-07T10:05:39.162" v="1299" actId="14100"/>
          <ac:cxnSpMkLst>
            <pc:docMk/>
            <pc:sldMk cId="1202846426" sldId="258"/>
            <ac:cxnSpMk id="58" creationId="{8E50CD46-E1DF-4A15-B1E7-83BDA4D5FD5E}"/>
          </ac:cxnSpMkLst>
        </pc:cxnChg>
        <pc:cxnChg chg="add del mod">
          <ac:chgData name="Sanders Wang" userId="089d73b8-785c-4012-b931-81c632b6c9c7" providerId="ADAL" clId="{183BBC8B-A460-4E74-8295-42C81FD19E24}" dt="2021-04-07T06:02:43.984" v="91" actId="478"/>
          <ac:cxnSpMkLst>
            <pc:docMk/>
            <pc:sldMk cId="1202846426" sldId="258"/>
            <ac:cxnSpMk id="75" creationId="{CEE91C90-7114-4E14-BA6F-E87A75750D8B}"/>
          </ac:cxnSpMkLst>
        </pc:cxnChg>
        <pc:cxnChg chg="add del mod">
          <ac:chgData name="Sanders Wang" userId="089d73b8-785c-4012-b931-81c632b6c9c7" providerId="ADAL" clId="{183BBC8B-A460-4E74-8295-42C81FD19E24}" dt="2021-04-07T06:02:46.025" v="92" actId="478"/>
          <ac:cxnSpMkLst>
            <pc:docMk/>
            <pc:sldMk cId="1202846426" sldId="258"/>
            <ac:cxnSpMk id="76" creationId="{C9EE9128-171D-4A87-A2FD-55A7C615E1A0}"/>
          </ac:cxnSpMkLst>
        </pc:cxnChg>
        <pc:cxnChg chg="del mod">
          <ac:chgData name="Sanders Wang" userId="089d73b8-785c-4012-b931-81c632b6c9c7" providerId="ADAL" clId="{183BBC8B-A460-4E74-8295-42C81FD19E24}" dt="2021-04-07T06:02:07.025" v="81" actId="478"/>
          <ac:cxnSpMkLst>
            <pc:docMk/>
            <pc:sldMk cId="1202846426" sldId="258"/>
            <ac:cxnSpMk id="79" creationId="{DD82A52A-124A-47F7-B015-F35C1AAE42A1}"/>
          </ac:cxnSpMkLst>
        </pc:cxnChg>
        <pc:cxnChg chg="add del mod">
          <ac:chgData name="Sanders Wang" userId="089d73b8-785c-4012-b931-81c632b6c9c7" providerId="ADAL" clId="{183BBC8B-A460-4E74-8295-42C81FD19E24}" dt="2021-04-07T06:02:48.514" v="93" actId="478"/>
          <ac:cxnSpMkLst>
            <pc:docMk/>
            <pc:sldMk cId="1202846426" sldId="258"/>
            <ac:cxnSpMk id="85" creationId="{F6CDA63D-0456-43FF-8BF4-BB3E003B49F7}"/>
          </ac:cxnSpMkLst>
        </pc:cxnChg>
        <pc:cxnChg chg="del">
          <ac:chgData name="Sanders Wang" userId="089d73b8-785c-4012-b931-81c632b6c9c7" providerId="ADAL" clId="{183BBC8B-A460-4E74-8295-42C81FD19E24}" dt="2021-04-07T06:02:12.980" v="82" actId="478"/>
          <ac:cxnSpMkLst>
            <pc:docMk/>
            <pc:sldMk cId="1202846426" sldId="258"/>
            <ac:cxnSpMk id="100" creationId="{1C1BF850-F971-4346-984F-A2802317677E}"/>
          </ac:cxnSpMkLst>
        </pc:cxnChg>
        <pc:cxnChg chg="del mod">
          <ac:chgData name="Sanders Wang" userId="089d73b8-785c-4012-b931-81c632b6c9c7" providerId="ADAL" clId="{183BBC8B-A460-4E74-8295-42C81FD19E24}" dt="2021-04-07T06:02:07.025" v="81" actId="478"/>
          <ac:cxnSpMkLst>
            <pc:docMk/>
            <pc:sldMk cId="1202846426" sldId="258"/>
            <ac:cxnSpMk id="110" creationId="{9E02ECF9-AAC0-4412-8022-2AA272D4AD58}"/>
          </ac:cxnSpMkLst>
        </pc:cxnChg>
        <pc:cxnChg chg="del mod">
          <ac:chgData name="Sanders Wang" userId="089d73b8-785c-4012-b931-81c632b6c9c7" providerId="ADAL" clId="{183BBC8B-A460-4E74-8295-42C81FD19E24}" dt="2021-04-07T06:02:12.980" v="82" actId="478"/>
          <ac:cxnSpMkLst>
            <pc:docMk/>
            <pc:sldMk cId="1202846426" sldId="258"/>
            <ac:cxnSpMk id="112" creationId="{79E4949C-ECA3-4A08-8E88-9AEFC8A7F863}"/>
          </ac:cxnSpMkLst>
        </pc:cxnChg>
        <pc:cxnChg chg="add mod">
          <ac:chgData name="Sanders Wang" userId="089d73b8-785c-4012-b931-81c632b6c9c7" providerId="ADAL" clId="{183BBC8B-A460-4E74-8295-42C81FD19E24}" dt="2021-04-07T06:09:36.207" v="128" actId="1076"/>
          <ac:cxnSpMkLst>
            <pc:docMk/>
            <pc:sldMk cId="1202846426" sldId="258"/>
            <ac:cxnSpMk id="114" creationId="{E8BE331C-F437-4ACD-90DD-33D3AF3C5464}"/>
          </ac:cxnSpMkLst>
        </pc:cxnChg>
        <pc:cxnChg chg="del mod">
          <ac:chgData name="Sanders Wang" userId="089d73b8-785c-4012-b931-81c632b6c9c7" providerId="ADAL" clId="{183BBC8B-A460-4E74-8295-42C81FD19E24}" dt="2021-04-07T06:02:12.980" v="82" actId="478"/>
          <ac:cxnSpMkLst>
            <pc:docMk/>
            <pc:sldMk cId="1202846426" sldId="258"/>
            <ac:cxnSpMk id="115" creationId="{9B049884-BDE1-4196-BF9D-F86530BC5390}"/>
          </ac:cxnSpMkLst>
        </pc:cxnChg>
        <pc:cxnChg chg="add mod">
          <ac:chgData name="Sanders Wang" userId="089d73b8-785c-4012-b931-81c632b6c9c7" providerId="ADAL" clId="{183BBC8B-A460-4E74-8295-42C81FD19E24}" dt="2021-04-07T06:10:20.903" v="133" actId="1076"/>
          <ac:cxnSpMkLst>
            <pc:docMk/>
            <pc:sldMk cId="1202846426" sldId="258"/>
            <ac:cxnSpMk id="116" creationId="{F54A8BA6-A91E-4C0C-B99D-A42D35DDA1F2}"/>
          </ac:cxnSpMkLst>
        </pc:cxnChg>
        <pc:cxnChg chg="add mod">
          <ac:chgData name="Sanders Wang" userId="089d73b8-785c-4012-b931-81c632b6c9c7" providerId="ADAL" clId="{183BBC8B-A460-4E74-8295-42C81FD19E24}" dt="2021-04-07T06:08:48.089" v="126" actId="14100"/>
          <ac:cxnSpMkLst>
            <pc:docMk/>
            <pc:sldMk cId="1202846426" sldId="258"/>
            <ac:cxnSpMk id="119" creationId="{49F940BE-354B-4BC0-A11C-03860D2446C5}"/>
          </ac:cxnSpMkLst>
        </pc:cxnChg>
        <pc:cxnChg chg="add mod">
          <ac:chgData name="Sanders Wang" userId="089d73b8-785c-4012-b931-81c632b6c9c7" providerId="ADAL" clId="{183BBC8B-A460-4E74-8295-42C81FD19E24}" dt="2021-04-07T06:12:51.628" v="168" actId="14100"/>
          <ac:cxnSpMkLst>
            <pc:docMk/>
            <pc:sldMk cId="1202846426" sldId="258"/>
            <ac:cxnSpMk id="122" creationId="{6878FF77-3190-41F9-8C81-BA4F2E12300F}"/>
          </ac:cxnSpMkLst>
        </pc:cxnChg>
        <pc:cxnChg chg="add mod">
          <ac:chgData name="Sanders Wang" userId="089d73b8-785c-4012-b931-81c632b6c9c7" providerId="ADAL" clId="{183BBC8B-A460-4E74-8295-42C81FD19E24}" dt="2021-04-07T06:20:42.461" v="181" actId="1076"/>
          <ac:cxnSpMkLst>
            <pc:docMk/>
            <pc:sldMk cId="1202846426" sldId="258"/>
            <ac:cxnSpMk id="123" creationId="{0AD48C29-E650-436D-BFC6-F549F2F9FE4C}"/>
          </ac:cxnSpMkLst>
        </pc:cxnChg>
        <pc:cxnChg chg="add mod">
          <ac:chgData name="Sanders Wang" userId="089d73b8-785c-4012-b931-81c632b6c9c7" providerId="ADAL" clId="{183BBC8B-A460-4E74-8295-42C81FD19E24}" dt="2021-04-07T06:17:03.559" v="177" actId="14100"/>
          <ac:cxnSpMkLst>
            <pc:docMk/>
            <pc:sldMk cId="1202846426" sldId="258"/>
            <ac:cxnSpMk id="124" creationId="{4C2815F1-0737-4F70-98FD-199812EDF876}"/>
          </ac:cxnSpMkLst>
        </pc:cxnChg>
        <pc:cxnChg chg="del mod">
          <ac:chgData name="Sanders Wang" userId="089d73b8-785c-4012-b931-81c632b6c9c7" providerId="ADAL" clId="{183BBC8B-A460-4E74-8295-42C81FD19E24}" dt="2021-04-07T06:02:12.980" v="82" actId="478"/>
          <ac:cxnSpMkLst>
            <pc:docMk/>
            <pc:sldMk cId="1202846426" sldId="258"/>
            <ac:cxnSpMk id="126" creationId="{AED86C59-1F6C-461A-84A1-B732B4532285}"/>
          </ac:cxnSpMkLst>
        </pc:cxnChg>
        <pc:cxnChg chg="del mod">
          <ac:chgData name="Sanders Wang" userId="089d73b8-785c-4012-b931-81c632b6c9c7" providerId="ADAL" clId="{183BBC8B-A460-4E74-8295-42C81FD19E24}" dt="2021-04-07T06:02:12.980" v="82" actId="478"/>
          <ac:cxnSpMkLst>
            <pc:docMk/>
            <pc:sldMk cId="1202846426" sldId="258"/>
            <ac:cxnSpMk id="129" creationId="{B365BA29-CD7D-44AD-AD4B-5FD7E534FE3F}"/>
          </ac:cxnSpMkLst>
        </pc:cxnChg>
        <pc:cxnChg chg="add mod">
          <ac:chgData name="Sanders Wang" userId="089d73b8-785c-4012-b931-81c632b6c9c7" providerId="ADAL" clId="{183BBC8B-A460-4E74-8295-42C81FD19E24}" dt="2021-04-07T06:22:24.042" v="199" actId="14100"/>
          <ac:cxnSpMkLst>
            <pc:docMk/>
            <pc:sldMk cId="1202846426" sldId="258"/>
            <ac:cxnSpMk id="130" creationId="{04F408F7-7867-4897-876E-1BB23D2F7D11}"/>
          </ac:cxnSpMkLst>
        </pc:cxnChg>
        <pc:cxnChg chg="del mod">
          <ac:chgData name="Sanders Wang" userId="089d73b8-785c-4012-b931-81c632b6c9c7" providerId="ADAL" clId="{183BBC8B-A460-4E74-8295-42C81FD19E24}" dt="2021-04-07T06:02:12.980" v="82" actId="478"/>
          <ac:cxnSpMkLst>
            <pc:docMk/>
            <pc:sldMk cId="1202846426" sldId="258"/>
            <ac:cxnSpMk id="132" creationId="{8D3DED9B-6F5A-48D7-879F-2B49EF4A19CA}"/>
          </ac:cxnSpMkLst>
        </pc:cxnChg>
        <pc:cxnChg chg="del mod">
          <ac:chgData name="Sanders Wang" userId="089d73b8-785c-4012-b931-81c632b6c9c7" providerId="ADAL" clId="{183BBC8B-A460-4E74-8295-42C81FD19E24}" dt="2021-04-07T06:02:27.202" v="85" actId="478"/>
          <ac:cxnSpMkLst>
            <pc:docMk/>
            <pc:sldMk cId="1202846426" sldId="258"/>
            <ac:cxnSpMk id="133" creationId="{C5A539A8-E7A8-4BDF-BDC5-BD5F1E5179EE}"/>
          </ac:cxnSpMkLst>
        </pc:cxnChg>
        <pc:cxnChg chg="add mod">
          <ac:chgData name="Sanders Wang" userId="089d73b8-785c-4012-b931-81c632b6c9c7" providerId="ADAL" clId="{183BBC8B-A460-4E74-8295-42C81FD19E24}" dt="2021-04-07T06:31:04.334" v="261" actId="14100"/>
          <ac:cxnSpMkLst>
            <pc:docMk/>
            <pc:sldMk cId="1202846426" sldId="258"/>
            <ac:cxnSpMk id="143" creationId="{8356170F-601A-46C4-ACA8-78E56703AC45}"/>
          </ac:cxnSpMkLst>
        </pc:cxnChg>
      </pc:sldChg>
      <pc:sldChg chg="del">
        <pc:chgData name="Sanders Wang" userId="089d73b8-785c-4012-b931-81c632b6c9c7" providerId="ADAL" clId="{183BBC8B-A460-4E74-8295-42C81FD19E24}" dt="2021-04-07T05:51:25.168" v="1" actId="47"/>
        <pc:sldMkLst>
          <pc:docMk/>
          <pc:sldMk cId="188205603" sldId="259"/>
        </pc:sldMkLst>
      </pc:sldChg>
      <pc:sldChg chg="addSp delSp modSp new mod setBg">
        <pc:chgData name="Sanders Wang" userId="089d73b8-785c-4012-b931-81c632b6c9c7" providerId="ADAL" clId="{183BBC8B-A460-4E74-8295-42C81FD19E24}" dt="2021-04-07T20:14:09.703" v="3958" actId="1076"/>
        <pc:sldMkLst>
          <pc:docMk/>
          <pc:sldMk cId="350346749" sldId="259"/>
        </pc:sldMkLst>
        <pc:spChg chg="add mod">
          <ac:chgData name="Sanders Wang" userId="089d73b8-785c-4012-b931-81c632b6c9c7" providerId="ADAL" clId="{183BBC8B-A460-4E74-8295-42C81FD19E24}" dt="2021-04-07T06:00:36.697" v="80" actId="27636"/>
          <ac:spMkLst>
            <pc:docMk/>
            <pc:sldMk cId="350346749" sldId="259"/>
            <ac:spMk id="2" creationId="{EF54B222-5697-4BDB-90E5-B467DC80C658}"/>
          </ac:spMkLst>
        </pc:spChg>
        <pc:spChg chg="add del mod">
          <ac:chgData name="Sanders Wang" userId="089d73b8-785c-4012-b931-81c632b6c9c7" providerId="ADAL" clId="{183BBC8B-A460-4E74-8295-42C81FD19E24}" dt="2021-04-07T05:52:12.067" v="38"/>
          <ac:spMkLst>
            <pc:docMk/>
            <pc:sldMk cId="350346749" sldId="259"/>
            <ac:spMk id="3" creationId="{6C1AA91B-E9DD-4038-A7B0-4C17BE9F7BF3}"/>
          </ac:spMkLst>
        </pc:spChg>
        <pc:spChg chg="add mod">
          <ac:chgData name="Sanders Wang" userId="089d73b8-785c-4012-b931-81c632b6c9c7" providerId="ADAL" clId="{183BBC8B-A460-4E74-8295-42C81FD19E24}" dt="2021-04-07T06:00:21.243" v="77" actId="27636"/>
          <ac:spMkLst>
            <pc:docMk/>
            <pc:sldMk cId="350346749" sldId="259"/>
            <ac:spMk id="6" creationId="{BBAD743E-833A-4CE5-95DD-645BE11A2E52}"/>
          </ac:spMkLst>
        </pc:spChg>
        <pc:spChg chg="add del mod">
          <ac:chgData name="Sanders Wang" userId="089d73b8-785c-4012-b931-81c632b6c9c7" providerId="ADAL" clId="{183BBC8B-A460-4E74-8295-42C81FD19E24}" dt="2021-04-07T05:58:52.631" v="54" actId="478"/>
          <ac:spMkLst>
            <pc:docMk/>
            <pc:sldMk cId="350346749" sldId="259"/>
            <ac:spMk id="7" creationId="{9C55DF76-9A5D-4D9B-84FF-CEFB59ABF250}"/>
          </ac:spMkLst>
        </pc:spChg>
        <pc:picChg chg="add mod">
          <ac:chgData name="Sanders Wang" userId="089d73b8-785c-4012-b931-81c632b6c9c7" providerId="ADAL" clId="{183BBC8B-A460-4E74-8295-42C81FD19E24}" dt="2021-04-07T06:00:24.494" v="78" actId="1076"/>
          <ac:picMkLst>
            <pc:docMk/>
            <pc:sldMk cId="350346749" sldId="259"/>
            <ac:picMk id="5" creationId="{FC3D155E-A482-4697-AF86-AF0115C92D2A}"/>
          </ac:picMkLst>
        </pc:picChg>
        <pc:picChg chg="add mod">
          <ac:chgData name="Sanders Wang" userId="089d73b8-785c-4012-b931-81c632b6c9c7" providerId="ADAL" clId="{183BBC8B-A460-4E74-8295-42C81FD19E24}" dt="2021-04-07T05:56:17.979" v="40" actId="26606"/>
          <ac:picMkLst>
            <pc:docMk/>
            <pc:sldMk cId="350346749" sldId="259"/>
            <ac:picMk id="1026" creationId="{56F9BD24-005F-4623-8676-44B16E07B7B0}"/>
          </ac:picMkLst>
        </pc:picChg>
        <pc:picChg chg="add mod">
          <ac:chgData name="Sanders Wang" userId="089d73b8-785c-4012-b931-81c632b6c9c7" providerId="ADAL" clId="{183BBC8B-A460-4E74-8295-42C81FD19E24}" dt="2021-04-07T20:14:09.703" v="3958" actId="1076"/>
          <ac:picMkLst>
            <pc:docMk/>
            <pc:sldMk cId="350346749" sldId="259"/>
            <ac:picMk id="13314" creationId="{00E8FFF8-11AD-49B0-8601-84010FDEB716}"/>
          </ac:picMkLst>
        </pc:picChg>
        <pc:cxnChg chg="add">
          <ac:chgData name="Sanders Wang" userId="089d73b8-785c-4012-b931-81c632b6c9c7" providerId="ADAL" clId="{183BBC8B-A460-4E74-8295-42C81FD19E24}" dt="2021-04-07T05:56:17.979" v="40" actId="26606"/>
          <ac:cxnSpMkLst>
            <pc:docMk/>
            <pc:sldMk cId="350346749" sldId="259"/>
            <ac:cxnSpMk id="71" creationId="{A7F400EE-A8A5-48AF-B4D6-291B52C6F0B0}"/>
          </ac:cxnSpMkLst>
        </pc:cxnChg>
      </pc:sldChg>
      <pc:sldChg chg="del">
        <pc:chgData name="Sanders Wang" userId="089d73b8-785c-4012-b931-81c632b6c9c7" providerId="ADAL" clId="{183BBC8B-A460-4E74-8295-42C81FD19E24}" dt="2021-04-07T05:51:25.446" v="2" actId="47"/>
        <pc:sldMkLst>
          <pc:docMk/>
          <pc:sldMk cId="2868640730" sldId="260"/>
        </pc:sldMkLst>
      </pc:sldChg>
      <pc:sldChg chg="addSp delSp modSp new mod ord">
        <pc:chgData name="Sanders Wang" userId="089d73b8-785c-4012-b931-81c632b6c9c7" providerId="ADAL" clId="{183BBC8B-A460-4E74-8295-42C81FD19E24}" dt="2021-04-07T11:35:23.136" v="2233" actId="1076"/>
        <pc:sldMkLst>
          <pc:docMk/>
          <pc:sldMk cId="3247246149" sldId="260"/>
        </pc:sldMkLst>
        <pc:spChg chg="add mod">
          <ac:chgData name="Sanders Wang" userId="089d73b8-785c-4012-b931-81c632b6c9c7" providerId="ADAL" clId="{183BBC8B-A460-4E74-8295-42C81FD19E24}" dt="2021-04-07T08:46:20.363" v="919" actId="20577"/>
          <ac:spMkLst>
            <pc:docMk/>
            <pc:sldMk cId="3247246149" sldId="260"/>
            <ac:spMk id="2" creationId="{87F59F8C-0082-4319-9AB4-77957D5D8006}"/>
          </ac:spMkLst>
        </pc:spChg>
        <pc:spChg chg="add del mod">
          <ac:chgData name="Sanders Wang" userId="089d73b8-785c-4012-b931-81c632b6c9c7" providerId="ADAL" clId="{183BBC8B-A460-4E74-8295-42C81FD19E24}" dt="2021-04-07T08:01:03.437" v="472"/>
          <ac:spMkLst>
            <pc:docMk/>
            <pc:sldMk cId="3247246149" sldId="260"/>
            <ac:spMk id="3" creationId="{2AF2075E-D2AF-4361-B329-96A3C002F42B}"/>
          </ac:spMkLst>
        </pc:spChg>
        <pc:spChg chg="add mod">
          <ac:chgData name="Sanders Wang" userId="089d73b8-785c-4012-b931-81c632b6c9c7" providerId="ADAL" clId="{183BBC8B-A460-4E74-8295-42C81FD19E24}" dt="2021-04-07T08:26:38.362" v="708" actId="20577"/>
          <ac:spMkLst>
            <pc:docMk/>
            <pc:sldMk cId="3247246149" sldId="260"/>
            <ac:spMk id="4" creationId="{8647A242-F5B2-4866-834F-52658800CAB4}"/>
          </ac:spMkLst>
        </pc:spChg>
        <pc:spChg chg="add del mod">
          <ac:chgData name="Sanders Wang" userId="089d73b8-785c-4012-b931-81c632b6c9c7" providerId="ADAL" clId="{183BBC8B-A460-4E74-8295-42C81FD19E24}" dt="2021-04-07T08:03:00.304" v="479" actId="478"/>
          <ac:spMkLst>
            <pc:docMk/>
            <pc:sldMk cId="3247246149" sldId="260"/>
            <ac:spMk id="7" creationId="{48261DF1-A7A6-4857-AC24-BEE4E6306B3F}"/>
          </ac:spMkLst>
        </pc:spChg>
        <pc:spChg chg="add del mod">
          <ac:chgData name="Sanders Wang" userId="089d73b8-785c-4012-b931-81c632b6c9c7" providerId="ADAL" clId="{183BBC8B-A460-4E74-8295-42C81FD19E24}" dt="2021-04-07T08:04:06.231" v="483" actId="478"/>
          <ac:spMkLst>
            <pc:docMk/>
            <pc:sldMk cId="3247246149" sldId="260"/>
            <ac:spMk id="10" creationId="{1D05893F-F964-4D95-8AD2-AF315259557F}"/>
          </ac:spMkLst>
        </pc:spChg>
        <pc:spChg chg="add del mod">
          <ac:chgData name="Sanders Wang" userId="089d73b8-785c-4012-b931-81c632b6c9c7" providerId="ADAL" clId="{183BBC8B-A460-4E74-8295-42C81FD19E24}" dt="2021-04-07T08:04:40.143" v="490"/>
          <ac:spMkLst>
            <pc:docMk/>
            <pc:sldMk cId="3247246149" sldId="260"/>
            <ac:spMk id="11" creationId="{EDFEDFA3-07C5-48C6-8B3C-8F9BC668C0A3}"/>
          </ac:spMkLst>
        </pc:spChg>
        <pc:spChg chg="add mod">
          <ac:chgData name="Sanders Wang" userId="089d73b8-785c-4012-b931-81c632b6c9c7" providerId="ADAL" clId="{183BBC8B-A460-4E74-8295-42C81FD19E24}" dt="2021-04-07T08:15:31.766" v="581" actId="1035"/>
          <ac:spMkLst>
            <pc:docMk/>
            <pc:sldMk cId="3247246149" sldId="260"/>
            <ac:spMk id="12" creationId="{9352977B-1653-447F-9735-FEBD17323C7C}"/>
          </ac:spMkLst>
        </pc:spChg>
        <pc:spChg chg="add mod">
          <ac:chgData name="Sanders Wang" userId="089d73b8-785c-4012-b931-81c632b6c9c7" providerId="ADAL" clId="{183BBC8B-A460-4E74-8295-42C81FD19E24}" dt="2021-04-07T08:15:31.766" v="581" actId="1035"/>
          <ac:spMkLst>
            <pc:docMk/>
            <pc:sldMk cId="3247246149" sldId="260"/>
            <ac:spMk id="14" creationId="{A93AABD2-51B5-469B-A7B6-8FD26FB6C06B}"/>
          </ac:spMkLst>
        </pc:spChg>
        <pc:spChg chg="add mod">
          <ac:chgData name="Sanders Wang" userId="089d73b8-785c-4012-b931-81c632b6c9c7" providerId="ADAL" clId="{183BBC8B-A460-4E74-8295-42C81FD19E24}" dt="2021-04-07T08:06:40.996" v="514" actId="20577"/>
          <ac:spMkLst>
            <pc:docMk/>
            <pc:sldMk cId="3247246149" sldId="260"/>
            <ac:spMk id="16" creationId="{3E9AD2BD-49E0-4121-9D4B-164A1E05337D}"/>
          </ac:spMkLst>
        </pc:spChg>
        <pc:spChg chg="add mod">
          <ac:chgData name="Sanders Wang" userId="089d73b8-785c-4012-b931-81c632b6c9c7" providerId="ADAL" clId="{183BBC8B-A460-4E74-8295-42C81FD19E24}" dt="2021-04-07T08:14:36.176" v="567" actId="20577"/>
          <ac:spMkLst>
            <pc:docMk/>
            <pc:sldMk cId="3247246149" sldId="260"/>
            <ac:spMk id="20" creationId="{16ECEF32-BDBF-4440-A05F-7FF08D056537}"/>
          </ac:spMkLst>
        </pc:spChg>
        <pc:spChg chg="add del mod">
          <ac:chgData name="Sanders Wang" userId="089d73b8-785c-4012-b931-81c632b6c9c7" providerId="ADAL" clId="{183BBC8B-A460-4E74-8295-42C81FD19E24}" dt="2021-04-07T08:16:52.906" v="586"/>
          <ac:spMkLst>
            <pc:docMk/>
            <pc:sldMk cId="3247246149" sldId="260"/>
            <ac:spMk id="22" creationId="{067BCA45-4E46-46DE-8762-9FB8A6177824}"/>
          </ac:spMkLst>
        </pc:spChg>
        <pc:spChg chg="add mod">
          <ac:chgData name="Sanders Wang" userId="089d73b8-785c-4012-b931-81c632b6c9c7" providerId="ADAL" clId="{183BBC8B-A460-4E74-8295-42C81FD19E24}" dt="2021-04-07T08:14:10.279" v="548" actId="20577"/>
          <ac:spMkLst>
            <pc:docMk/>
            <pc:sldMk cId="3247246149" sldId="260"/>
            <ac:spMk id="23" creationId="{7BE07826-F8BC-49C2-988F-2AA405E0F4CC}"/>
          </ac:spMkLst>
        </pc:spChg>
        <pc:spChg chg="add mod">
          <ac:chgData name="Sanders Wang" userId="089d73b8-785c-4012-b931-81c632b6c9c7" providerId="ADAL" clId="{183BBC8B-A460-4E74-8295-42C81FD19E24}" dt="2021-04-07T08:14:20.769" v="555" actId="20577"/>
          <ac:spMkLst>
            <pc:docMk/>
            <pc:sldMk cId="3247246149" sldId="260"/>
            <ac:spMk id="24" creationId="{A7F6BE77-A5F3-4F09-9735-633743BDFE51}"/>
          </ac:spMkLst>
        </pc:spChg>
        <pc:spChg chg="add mod">
          <ac:chgData name="Sanders Wang" userId="089d73b8-785c-4012-b931-81c632b6c9c7" providerId="ADAL" clId="{183BBC8B-A460-4E74-8295-42C81FD19E24}" dt="2021-04-07T08:17:33.556" v="612" actId="1076"/>
          <ac:spMkLst>
            <pc:docMk/>
            <pc:sldMk cId="3247246149" sldId="260"/>
            <ac:spMk id="25" creationId="{8897F5C2-3AA9-45E6-9E52-72948AAB3600}"/>
          </ac:spMkLst>
        </pc:spChg>
        <pc:spChg chg="add mod">
          <ac:chgData name="Sanders Wang" userId="089d73b8-785c-4012-b931-81c632b6c9c7" providerId="ADAL" clId="{183BBC8B-A460-4E74-8295-42C81FD19E24}" dt="2021-04-07T08:32:32.054" v="800" actId="14100"/>
          <ac:spMkLst>
            <pc:docMk/>
            <pc:sldMk cId="3247246149" sldId="260"/>
            <ac:spMk id="27" creationId="{209978B0-ADAB-4FFB-A2EE-ADBC04DA9EB7}"/>
          </ac:spMkLst>
        </pc:spChg>
        <pc:spChg chg="add mod">
          <ac:chgData name="Sanders Wang" userId="089d73b8-785c-4012-b931-81c632b6c9c7" providerId="ADAL" clId="{183BBC8B-A460-4E74-8295-42C81FD19E24}" dt="2021-04-07T08:33:33.169" v="809" actId="692"/>
          <ac:spMkLst>
            <pc:docMk/>
            <pc:sldMk cId="3247246149" sldId="260"/>
            <ac:spMk id="28" creationId="{BA54D8E8-2424-4AB1-A6CB-EBC596B43693}"/>
          </ac:spMkLst>
        </pc:spChg>
        <pc:spChg chg="add del mod">
          <ac:chgData name="Sanders Wang" userId="089d73b8-785c-4012-b931-81c632b6c9c7" providerId="ADAL" clId="{183BBC8B-A460-4E74-8295-42C81FD19E24}" dt="2021-04-07T08:21:24.771" v="640" actId="478"/>
          <ac:spMkLst>
            <pc:docMk/>
            <pc:sldMk cId="3247246149" sldId="260"/>
            <ac:spMk id="33" creationId="{D9113F17-C050-41B3-9BDA-B81830E17AA7}"/>
          </ac:spMkLst>
        </pc:spChg>
        <pc:spChg chg="add del mod">
          <ac:chgData name="Sanders Wang" userId="089d73b8-785c-4012-b931-81c632b6c9c7" providerId="ADAL" clId="{183BBC8B-A460-4E74-8295-42C81FD19E24}" dt="2021-04-07T08:24:36.066" v="689"/>
          <ac:spMkLst>
            <pc:docMk/>
            <pc:sldMk cId="3247246149" sldId="260"/>
            <ac:spMk id="36" creationId="{E8BC9190-40BC-4CDC-8487-DA9FEA2EF497}"/>
          </ac:spMkLst>
        </pc:spChg>
        <pc:spChg chg="add mod">
          <ac:chgData name="Sanders Wang" userId="089d73b8-785c-4012-b931-81c632b6c9c7" providerId="ADAL" clId="{183BBC8B-A460-4E74-8295-42C81FD19E24}" dt="2021-04-07T08:27:49.323" v="751" actId="1035"/>
          <ac:spMkLst>
            <pc:docMk/>
            <pc:sldMk cId="3247246149" sldId="260"/>
            <ac:spMk id="37" creationId="{C2DD0D5B-C790-4A54-9623-0F44DA239F50}"/>
          </ac:spMkLst>
        </pc:spChg>
        <pc:spChg chg="add mod">
          <ac:chgData name="Sanders Wang" userId="089d73b8-785c-4012-b931-81c632b6c9c7" providerId="ADAL" clId="{183BBC8B-A460-4E74-8295-42C81FD19E24}" dt="2021-04-07T08:33:33.169" v="809" actId="692"/>
          <ac:spMkLst>
            <pc:docMk/>
            <pc:sldMk cId="3247246149" sldId="260"/>
            <ac:spMk id="38" creationId="{F4F3BC57-BC43-44DD-BFA1-4A09000F10D4}"/>
          </ac:spMkLst>
        </pc:spChg>
        <pc:spChg chg="add mod">
          <ac:chgData name="Sanders Wang" userId="089d73b8-785c-4012-b931-81c632b6c9c7" providerId="ADAL" clId="{183BBC8B-A460-4E74-8295-42C81FD19E24}" dt="2021-04-07T08:33:33.169" v="809" actId="692"/>
          <ac:spMkLst>
            <pc:docMk/>
            <pc:sldMk cId="3247246149" sldId="260"/>
            <ac:spMk id="39" creationId="{29C40514-C366-4D7C-BB59-FD3CDB96345B}"/>
          </ac:spMkLst>
        </pc:spChg>
        <pc:spChg chg="add mod">
          <ac:chgData name="Sanders Wang" userId="089d73b8-785c-4012-b931-81c632b6c9c7" providerId="ADAL" clId="{183BBC8B-A460-4E74-8295-42C81FD19E24}" dt="2021-04-07T08:23:27.046" v="680" actId="1076"/>
          <ac:spMkLst>
            <pc:docMk/>
            <pc:sldMk cId="3247246149" sldId="260"/>
            <ac:spMk id="45" creationId="{9F78B2F6-C809-4531-87A3-3D80A3AFC30D}"/>
          </ac:spMkLst>
        </pc:spChg>
        <pc:spChg chg="add mod">
          <ac:chgData name="Sanders Wang" userId="089d73b8-785c-4012-b931-81c632b6c9c7" providerId="ADAL" clId="{183BBC8B-A460-4E74-8295-42C81FD19E24}" dt="2021-04-07T08:23:51.697" v="686" actId="1076"/>
          <ac:spMkLst>
            <pc:docMk/>
            <pc:sldMk cId="3247246149" sldId="260"/>
            <ac:spMk id="47" creationId="{31E4D942-E064-4073-BC8A-42814C9ABB26}"/>
          </ac:spMkLst>
        </pc:spChg>
        <pc:spChg chg="add mod">
          <ac:chgData name="Sanders Wang" userId="089d73b8-785c-4012-b931-81c632b6c9c7" providerId="ADAL" clId="{183BBC8B-A460-4E74-8295-42C81FD19E24}" dt="2021-04-07T08:27:49.323" v="751" actId="1035"/>
          <ac:spMkLst>
            <pc:docMk/>
            <pc:sldMk cId="3247246149" sldId="260"/>
            <ac:spMk id="52" creationId="{AD2771CE-5D48-46FF-9045-72F9FBE55114}"/>
          </ac:spMkLst>
        </pc:spChg>
        <pc:spChg chg="add mod">
          <ac:chgData name="Sanders Wang" userId="089d73b8-785c-4012-b931-81c632b6c9c7" providerId="ADAL" clId="{183BBC8B-A460-4E74-8295-42C81FD19E24}" dt="2021-04-07T08:26:48.960" v="724" actId="1076"/>
          <ac:spMkLst>
            <pc:docMk/>
            <pc:sldMk cId="3247246149" sldId="260"/>
            <ac:spMk id="54" creationId="{E393CEEE-07A9-4B59-A553-011AA56FB2DE}"/>
          </ac:spMkLst>
        </pc:spChg>
        <pc:spChg chg="add mod ord">
          <ac:chgData name="Sanders Wang" userId="089d73b8-785c-4012-b931-81c632b6c9c7" providerId="ADAL" clId="{183BBC8B-A460-4E74-8295-42C81FD19E24}" dt="2021-04-07T08:56:31.334" v="1150" actId="1076"/>
          <ac:spMkLst>
            <pc:docMk/>
            <pc:sldMk cId="3247246149" sldId="260"/>
            <ac:spMk id="55" creationId="{6BE17F16-080E-481F-B47C-ABFACB5C200B}"/>
          </ac:spMkLst>
        </pc:spChg>
        <pc:spChg chg="add del mod">
          <ac:chgData name="Sanders Wang" userId="089d73b8-785c-4012-b931-81c632b6c9c7" providerId="ADAL" clId="{183BBC8B-A460-4E74-8295-42C81FD19E24}" dt="2021-04-07T08:40:36.201" v="834"/>
          <ac:spMkLst>
            <pc:docMk/>
            <pc:sldMk cId="3247246149" sldId="260"/>
            <ac:spMk id="68" creationId="{6557EA3D-A02E-40CF-9B86-13E167ECDF69}"/>
          </ac:spMkLst>
        </pc:spChg>
        <pc:spChg chg="add mod">
          <ac:chgData name="Sanders Wang" userId="089d73b8-785c-4012-b931-81c632b6c9c7" providerId="ADAL" clId="{183BBC8B-A460-4E74-8295-42C81FD19E24}" dt="2021-04-07T08:40:51.226" v="838" actId="1076"/>
          <ac:spMkLst>
            <pc:docMk/>
            <pc:sldMk cId="3247246149" sldId="260"/>
            <ac:spMk id="70" creationId="{829B067B-F1B7-496E-82BD-BD9D26E6F95E}"/>
          </ac:spMkLst>
        </pc:spChg>
        <pc:spChg chg="add del mod">
          <ac:chgData name="Sanders Wang" userId="089d73b8-785c-4012-b931-81c632b6c9c7" providerId="ADAL" clId="{183BBC8B-A460-4E74-8295-42C81FD19E24}" dt="2021-04-07T08:42:55.029" v="847"/>
          <ac:spMkLst>
            <pc:docMk/>
            <pc:sldMk cId="3247246149" sldId="260"/>
            <ac:spMk id="71" creationId="{CB1A897F-F7DE-4C85-A11C-3775EB7002F8}"/>
          </ac:spMkLst>
        </pc:spChg>
        <pc:spChg chg="add mod">
          <ac:chgData name="Sanders Wang" userId="089d73b8-785c-4012-b931-81c632b6c9c7" providerId="ADAL" clId="{183BBC8B-A460-4E74-8295-42C81FD19E24}" dt="2021-04-07T08:43:12.250" v="853" actId="1076"/>
          <ac:spMkLst>
            <pc:docMk/>
            <pc:sldMk cId="3247246149" sldId="260"/>
            <ac:spMk id="73" creationId="{E67D81FD-1C14-476D-84D3-A8F8618AE28E}"/>
          </ac:spMkLst>
        </pc:spChg>
        <pc:spChg chg="add mod">
          <ac:chgData name="Sanders Wang" userId="089d73b8-785c-4012-b931-81c632b6c9c7" providerId="ADAL" clId="{183BBC8B-A460-4E74-8295-42C81FD19E24}" dt="2021-04-07T08:30:53.553" v="778" actId="1076"/>
          <ac:spMkLst>
            <pc:docMk/>
            <pc:sldMk cId="3247246149" sldId="260"/>
            <ac:spMk id="76" creationId="{5660B118-62A3-4F6D-81FD-61CA31F0EB5E}"/>
          </ac:spMkLst>
        </pc:spChg>
        <pc:spChg chg="add mod">
          <ac:chgData name="Sanders Wang" userId="089d73b8-785c-4012-b931-81c632b6c9c7" providerId="ADAL" clId="{183BBC8B-A460-4E74-8295-42C81FD19E24}" dt="2021-04-07T08:32:36.782" v="801" actId="1076"/>
          <ac:spMkLst>
            <pc:docMk/>
            <pc:sldMk cId="3247246149" sldId="260"/>
            <ac:spMk id="77" creationId="{E5512DA4-1EC7-4D37-A845-1317C29D6F23}"/>
          </ac:spMkLst>
        </pc:spChg>
        <pc:spChg chg="add mod">
          <ac:chgData name="Sanders Wang" userId="089d73b8-785c-4012-b931-81c632b6c9c7" providerId="ADAL" clId="{183BBC8B-A460-4E74-8295-42C81FD19E24}" dt="2021-04-07T08:35:38.125" v="818" actId="1076"/>
          <ac:spMkLst>
            <pc:docMk/>
            <pc:sldMk cId="3247246149" sldId="260"/>
            <ac:spMk id="78" creationId="{10A8C29A-A5C7-4F5D-A351-296B10EC8160}"/>
          </ac:spMkLst>
        </pc:spChg>
        <pc:spChg chg="add mod">
          <ac:chgData name="Sanders Wang" userId="089d73b8-785c-4012-b931-81c632b6c9c7" providerId="ADAL" clId="{183BBC8B-A460-4E74-8295-42C81FD19E24}" dt="2021-04-07T08:35:43.282" v="819" actId="14100"/>
          <ac:spMkLst>
            <pc:docMk/>
            <pc:sldMk cId="3247246149" sldId="260"/>
            <ac:spMk id="79" creationId="{43E16F98-3AC4-4786-BDCB-51236D1F8F2F}"/>
          </ac:spMkLst>
        </pc:spChg>
        <pc:spChg chg="add mod">
          <ac:chgData name="Sanders Wang" userId="089d73b8-785c-4012-b931-81c632b6c9c7" providerId="ADAL" clId="{183BBC8B-A460-4E74-8295-42C81FD19E24}" dt="2021-04-07T08:56:24.502" v="1148" actId="20577"/>
          <ac:spMkLst>
            <pc:docMk/>
            <pc:sldMk cId="3247246149" sldId="260"/>
            <ac:spMk id="85" creationId="{8A8794FF-8F6A-4C24-965F-2059A97AD790}"/>
          </ac:spMkLst>
        </pc:spChg>
        <pc:spChg chg="add mod">
          <ac:chgData name="Sanders Wang" userId="089d73b8-785c-4012-b931-81c632b6c9c7" providerId="ADAL" clId="{183BBC8B-A460-4E74-8295-42C81FD19E24}" dt="2021-04-07T08:44:54.227" v="875" actId="1076"/>
          <ac:spMkLst>
            <pc:docMk/>
            <pc:sldMk cId="3247246149" sldId="260"/>
            <ac:spMk id="94" creationId="{00DA7412-F593-457E-8A2D-5F0E861F42CD}"/>
          </ac:spMkLst>
        </pc:spChg>
        <pc:spChg chg="add mod">
          <ac:chgData name="Sanders Wang" userId="089d73b8-785c-4012-b931-81c632b6c9c7" providerId="ADAL" clId="{183BBC8B-A460-4E74-8295-42C81FD19E24}" dt="2021-04-07T08:46:11.324" v="910" actId="1076"/>
          <ac:spMkLst>
            <pc:docMk/>
            <pc:sldMk cId="3247246149" sldId="260"/>
            <ac:spMk id="104" creationId="{334947F5-A25E-48B8-BC67-EA91893FAC38}"/>
          </ac:spMkLst>
        </pc:spChg>
        <pc:spChg chg="add mod">
          <ac:chgData name="Sanders Wang" userId="089d73b8-785c-4012-b931-81c632b6c9c7" providerId="ADAL" clId="{183BBC8B-A460-4E74-8295-42C81FD19E24}" dt="2021-04-07T08:56:45.556" v="1155" actId="1076"/>
          <ac:spMkLst>
            <pc:docMk/>
            <pc:sldMk cId="3247246149" sldId="260"/>
            <ac:spMk id="109" creationId="{240DA819-135C-4A66-A064-05BCD34D16AD}"/>
          </ac:spMkLst>
        </pc:spChg>
        <pc:picChg chg="add mod">
          <ac:chgData name="Sanders Wang" userId="089d73b8-785c-4012-b931-81c632b6c9c7" providerId="ADAL" clId="{183BBC8B-A460-4E74-8295-42C81FD19E24}" dt="2021-04-07T08:15:31.766" v="581" actId="1035"/>
          <ac:picMkLst>
            <pc:docMk/>
            <pc:sldMk cId="3247246149" sldId="260"/>
            <ac:picMk id="6" creationId="{C58050C0-1274-44B5-9F0D-24F3C7237471}"/>
          </ac:picMkLst>
        </pc:picChg>
        <pc:picChg chg="add mod">
          <ac:chgData name="Sanders Wang" userId="089d73b8-785c-4012-b931-81c632b6c9c7" providerId="ADAL" clId="{183BBC8B-A460-4E74-8295-42C81FD19E24}" dt="2021-04-07T08:15:31.766" v="581" actId="1035"/>
          <ac:picMkLst>
            <pc:docMk/>
            <pc:sldMk cId="3247246149" sldId="260"/>
            <ac:picMk id="9" creationId="{FAD5B51E-174F-4CEC-9FE0-1F2611093635}"/>
          </ac:picMkLst>
        </pc:picChg>
        <pc:picChg chg="add mod">
          <ac:chgData name="Sanders Wang" userId="089d73b8-785c-4012-b931-81c632b6c9c7" providerId="ADAL" clId="{183BBC8B-A460-4E74-8295-42C81FD19E24}" dt="2021-04-07T08:23:23.242" v="679" actId="1038"/>
          <ac:picMkLst>
            <pc:docMk/>
            <pc:sldMk cId="3247246149" sldId="260"/>
            <ac:picMk id="31" creationId="{5CB6E64C-FEFF-4AC0-8E8C-FAE91B1DCD86}"/>
          </ac:picMkLst>
        </pc:picChg>
        <pc:picChg chg="add mod">
          <ac:chgData name="Sanders Wang" userId="089d73b8-785c-4012-b931-81c632b6c9c7" providerId="ADAL" clId="{183BBC8B-A460-4E74-8295-42C81FD19E24}" dt="2021-04-07T08:29:42.613" v="762" actId="14100"/>
          <ac:picMkLst>
            <pc:docMk/>
            <pc:sldMk cId="3247246149" sldId="260"/>
            <ac:picMk id="48" creationId="{B02C3519-48DE-47E8-A280-37A553B071E2}"/>
          </ac:picMkLst>
        </pc:picChg>
        <pc:picChg chg="add mod">
          <ac:chgData name="Sanders Wang" userId="089d73b8-785c-4012-b931-81c632b6c9c7" providerId="ADAL" clId="{183BBC8B-A460-4E74-8295-42C81FD19E24}" dt="2021-04-07T11:35:20.064" v="2232" actId="1076"/>
          <ac:picMkLst>
            <pc:docMk/>
            <pc:sldMk cId="3247246149" sldId="260"/>
            <ac:picMk id="61" creationId="{785BB1CB-F365-45C1-85C4-936871C946CF}"/>
          </ac:picMkLst>
        </pc:picChg>
        <pc:picChg chg="add mod">
          <ac:chgData name="Sanders Wang" userId="089d73b8-785c-4012-b931-81c632b6c9c7" providerId="ADAL" clId="{183BBC8B-A460-4E74-8295-42C81FD19E24}" dt="2021-04-07T11:35:23.136" v="2233" actId="1076"/>
          <ac:picMkLst>
            <pc:docMk/>
            <pc:sldMk cId="3247246149" sldId="260"/>
            <ac:picMk id="62" creationId="{20C954C5-7DC1-4DFD-9EBB-AF5CA7BCB1B8}"/>
          </ac:picMkLst>
        </pc:picChg>
        <pc:picChg chg="add mod ord">
          <ac:chgData name="Sanders Wang" userId="089d73b8-785c-4012-b931-81c632b6c9c7" providerId="ADAL" clId="{183BBC8B-A460-4E74-8295-42C81FD19E24}" dt="2021-04-07T08:35:33.712" v="817" actId="167"/>
          <ac:picMkLst>
            <pc:docMk/>
            <pc:sldMk cId="3247246149" sldId="260"/>
            <ac:picMk id="65" creationId="{2757807D-9B00-4F66-B216-F3FAE72E879B}"/>
          </ac:picMkLst>
        </pc:picChg>
        <pc:picChg chg="add mod">
          <ac:chgData name="Sanders Wang" userId="089d73b8-785c-4012-b931-81c632b6c9c7" providerId="ADAL" clId="{183BBC8B-A460-4E74-8295-42C81FD19E24}" dt="2021-04-07T08:44:32.856" v="861" actId="14100"/>
          <ac:picMkLst>
            <pc:docMk/>
            <pc:sldMk cId="3247246149" sldId="260"/>
            <ac:picMk id="75" creationId="{E9E474DA-E6AF-44C8-B487-007642DEE8D7}"/>
          </ac:picMkLst>
        </pc:picChg>
        <pc:picChg chg="add mod">
          <ac:chgData name="Sanders Wang" userId="089d73b8-785c-4012-b931-81c632b6c9c7" providerId="ADAL" clId="{183BBC8B-A460-4E74-8295-42C81FD19E24}" dt="2021-04-07T08:06:09.768" v="505" actId="1076"/>
          <ac:picMkLst>
            <pc:docMk/>
            <pc:sldMk cId="3247246149" sldId="260"/>
            <ac:picMk id="1026" creationId="{9C84525B-0F7B-4B95-8143-DF0B6548BFB3}"/>
          </ac:picMkLst>
        </pc:picChg>
        <pc:picChg chg="add mod">
          <ac:chgData name="Sanders Wang" userId="089d73b8-785c-4012-b931-81c632b6c9c7" providerId="ADAL" clId="{183BBC8B-A460-4E74-8295-42C81FD19E24}" dt="2021-04-07T08:06:23.228" v="509" actId="1076"/>
          <ac:picMkLst>
            <pc:docMk/>
            <pc:sldMk cId="3247246149" sldId="260"/>
            <ac:picMk id="1028" creationId="{D6C96D5D-AD4B-47A3-92ED-55D7D9F5C8F0}"/>
          </ac:picMkLst>
        </pc:picChg>
        <pc:picChg chg="add del mod">
          <ac:chgData name="Sanders Wang" userId="089d73b8-785c-4012-b931-81c632b6c9c7" providerId="ADAL" clId="{183BBC8B-A460-4E74-8295-42C81FD19E24}" dt="2021-04-07T08:09:13.685" v="517" actId="478"/>
          <ac:picMkLst>
            <pc:docMk/>
            <pc:sldMk cId="3247246149" sldId="260"/>
            <ac:picMk id="1030" creationId="{00C4211B-C7FB-435E-8DC9-1FEE487B4EFE}"/>
          </ac:picMkLst>
        </pc:picChg>
        <pc:picChg chg="add mod">
          <ac:chgData name="Sanders Wang" userId="089d73b8-785c-4012-b931-81c632b6c9c7" providerId="ADAL" clId="{183BBC8B-A460-4E74-8295-42C81FD19E24}" dt="2021-04-07T08:09:25.396" v="521" actId="14100"/>
          <ac:picMkLst>
            <pc:docMk/>
            <pc:sldMk cId="3247246149" sldId="260"/>
            <ac:picMk id="1032" creationId="{B43BB670-8BA5-417F-89EC-093D0615F582}"/>
          </ac:picMkLst>
        </pc:picChg>
        <pc:picChg chg="add mod">
          <ac:chgData name="Sanders Wang" userId="089d73b8-785c-4012-b931-81c632b6c9c7" providerId="ADAL" clId="{183BBC8B-A460-4E74-8295-42C81FD19E24}" dt="2021-04-07T08:11:18.860" v="528" actId="1076"/>
          <ac:picMkLst>
            <pc:docMk/>
            <pc:sldMk cId="3247246149" sldId="260"/>
            <ac:picMk id="1034" creationId="{007693D4-9C1D-4FB8-9F8B-21064B753E5B}"/>
          </ac:picMkLst>
        </pc:picChg>
        <pc:picChg chg="add mod">
          <ac:chgData name="Sanders Wang" userId="089d73b8-785c-4012-b931-81c632b6c9c7" providerId="ADAL" clId="{183BBC8B-A460-4E74-8295-42C81FD19E24}" dt="2021-04-07T08:12:55.533" v="533" actId="1076"/>
          <ac:picMkLst>
            <pc:docMk/>
            <pc:sldMk cId="3247246149" sldId="260"/>
            <ac:picMk id="1036" creationId="{9D8F9EF2-0EEF-4D40-AE32-782FBB89A54D}"/>
          </ac:picMkLst>
        </pc:picChg>
        <pc:picChg chg="add mod">
          <ac:chgData name="Sanders Wang" userId="089d73b8-785c-4012-b931-81c632b6c9c7" providerId="ADAL" clId="{183BBC8B-A460-4E74-8295-42C81FD19E24}" dt="2021-04-07T08:13:33.832" v="536" actId="1076"/>
          <ac:picMkLst>
            <pc:docMk/>
            <pc:sldMk cId="3247246149" sldId="260"/>
            <ac:picMk id="1038" creationId="{67BB467F-FE38-4A97-B4BE-8F8D6FEE2CAA}"/>
          </ac:picMkLst>
        </pc:picChg>
        <pc:picChg chg="add mod">
          <ac:chgData name="Sanders Wang" userId="089d73b8-785c-4012-b931-81c632b6c9c7" providerId="ADAL" clId="{183BBC8B-A460-4E74-8295-42C81FD19E24}" dt="2021-04-07T08:23:51.697" v="686" actId="1076"/>
          <ac:picMkLst>
            <pc:docMk/>
            <pc:sldMk cId="3247246149" sldId="260"/>
            <ac:picMk id="1040" creationId="{EA799648-12AE-4F18-ACC6-1B0F9BCF08F7}"/>
          </ac:picMkLst>
        </pc:picChg>
        <pc:picChg chg="add mod">
          <ac:chgData name="Sanders Wang" userId="089d73b8-785c-4012-b931-81c632b6c9c7" providerId="ADAL" clId="{183BBC8B-A460-4E74-8295-42C81FD19E24}" dt="2021-04-07T08:27:49.323" v="751" actId="1035"/>
          <ac:picMkLst>
            <pc:docMk/>
            <pc:sldMk cId="3247246149" sldId="260"/>
            <ac:picMk id="1042" creationId="{C12FF1E9-C3FD-4486-848E-E6AEBD0C0B6E}"/>
          </ac:picMkLst>
        </pc:picChg>
        <pc:picChg chg="add mod">
          <ac:chgData name="Sanders Wang" userId="089d73b8-785c-4012-b931-81c632b6c9c7" providerId="ADAL" clId="{183BBC8B-A460-4E74-8295-42C81FD19E24}" dt="2021-04-07T08:27:49.323" v="751" actId="1035"/>
          <ac:picMkLst>
            <pc:docMk/>
            <pc:sldMk cId="3247246149" sldId="260"/>
            <ac:picMk id="1044" creationId="{0A8CEB93-EFA5-474C-84AE-786A608CC3D5}"/>
          </ac:picMkLst>
        </pc:picChg>
        <pc:picChg chg="add mod">
          <ac:chgData name="Sanders Wang" userId="089d73b8-785c-4012-b931-81c632b6c9c7" providerId="ADAL" clId="{183BBC8B-A460-4E74-8295-42C81FD19E24}" dt="2021-04-07T08:37:41.266" v="824" actId="1076"/>
          <ac:picMkLst>
            <pc:docMk/>
            <pc:sldMk cId="3247246149" sldId="260"/>
            <ac:picMk id="1046" creationId="{14B45CBB-1B0B-4996-B252-C590413356B2}"/>
          </ac:picMkLst>
        </pc:picChg>
        <pc:picChg chg="add mod">
          <ac:chgData name="Sanders Wang" userId="089d73b8-785c-4012-b931-81c632b6c9c7" providerId="ADAL" clId="{183BBC8B-A460-4E74-8295-42C81FD19E24}" dt="2021-04-07T08:39:46.311" v="832" actId="1076"/>
          <ac:picMkLst>
            <pc:docMk/>
            <pc:sldMk cId="3247246149" sldId="260"/>
            <ac:picMk id="1048" creationId="{734A40A6-D272-4E3F-8C7B-C8672459A2FC}"/>
          </ac:picMkLst>
        </pc:picChg>
        <pc:picChg chg="add mod">
          <ac:chgData name="Sanders Wang" userId="089d73b8-785c-4012-b931-81c632b6c9c7" providerId="ADAL" clId="{183BBC8B-A460-4E74-8295-42C81FD19E24}" dt="2021-04-07T08:42:07.119" v="843" actId="14100"/>
          <ac:picMkLst>
            <pc:docMk/>
            <pc:sldMk cId="3247246149" sldId="260"/>
            <ac:picMk id="1050" creationId="{413CA3D5-EB0F-4C29-9188-0D157CA4F0E4}"/>
          </ac:picMkLst>
        </pc:picChg>
        <pc:cxnChg chg="add mod">
          <ac:chgData name="Sanders Wang" userId="089d73b8-785c-4012-b931-81c632b6c9c7" providerId="ADAL" clId="{183BBC8B-A460-4E74-8295-42C81FD19E24}" dt="2021-04-07T08:15:31.766" v="581" actId="1035"/>
          <ac:cxnSpMkLst>
            <pc:docMk/>
            <pc:sldMk cId="3247246149" sldId="260"/>
            <ac:cxnSpMk id="26" creationId="{A51B976F-C39E-45D5-81B5-5BD2F382D642}"/>
          </ac:cxnSpMkLst>
        </pc:cxnChg>
        <pc:cxnChg chg="add mod">
          <ac:chgData name="Sanders Wang" userId="089d73b8-785c-4012-b931-81c632b6c9c7" providerId="ADAL" clId="{183BBC8B-A460-4E74-8295-42C81FD19E24}" dt="2021-04-07T08:26:38.362" v="708" actId="20577"/>
          <ac:cxnSpMkLst>
            <pc:docMk/>
            <pc:sldMk cId="3247246149" sldId="260"/>
            <ac:cxnSpMk id="29" creationId="{A523DF36-62AB-4464-A758-C9D914A91B8C}"/>
          </ac:cxnSpMkLst>
        </pc:cxnChg>
        <pc:cxnChg chg="add mod">
          <ac:chgData name="Sanders Wang" userId="089d73b8-785c-4012-b931-81c632b6c9c7" providerId="ADAL" clId="{183BBC8B-A460-4E74-8295-42C81FD19E24}" dt="2021-04-07T08:15:48.548" v="584" actId="14100"/>
          <ac:cxnSpMkLst>
            <pc:docMk/>
            <pc:sldMk cId="3247246149" sldId="260"/>
            <ac:cxnSpMk id="32" creationId="{7B719A62-A3FC-44D2-AA0E-288F704B1C3A}"/>
          </ac:cxnSpMkLst>
        </pc:cxnChg>
        <pc:cxnChg chg="add mod">
          <ac:chgData name="Sanders Wang" userId="089d73b8-785c-4012-b931-81c632b6c9c7" providerId="ADAL" clId="{183BBC8B-A460-4E74-8295-42C81FD19E24}" dt="2021-04-07T08:56:31.334" v="1150" actId="1076"/>
          <ac:cxnSpMkLst>
            <pc:docMk/>
            <pc:sldMk cId="3247246149" sldId="260"/>
            <ac:cxnSpMk id="56" creationId="{7807727D-A017-4C48-9BE8-C5604F5DAAA7}"/>
          </ac:cxnSpMkLst>
        </pc:cxnChg>
        <pc:cxnChg chg="add mod">
          <ac:chgData name="Sanders Wang" userId="089d73b8-785c-4012-b931-81c632b6c9c7" providerId="ADAL" clId="{183BBC8B-A460-4E74-8295-42C81FD19E24}" dt="2021-04-07T08:56:31.334" v="1150" actId="1076"/>
          <ac:cxnSpMkLst>
            <pc:docMk/>
            <pc:sldMk cId="3247246149" sldId="260"/>
            <ac:cxnSpMk id="59" creationId="{8FBF5CF5-0760-4C1B-8C9B-C1F1E7A07711}"/>
          </ac:cxnSpMkLst>
        </pc:cxnChg>
        <pc:cxnChg chg="add mod">
          <ac:chgData name="Sanders Wang" userId="089d73b8-785c-4012-b931-81c632b6c9c7" providerId="ADAL" clId="{183BBC8B-A460-4E74-8295-42C81FD19E24}" dt="2021-04-07T08:29:50.727" v="765" actId="14100"/>
          <ac:cxnSpMkLst>
            <pc:docMk/>
            <pc:sldMk cId="3247246149" sldId="260"/>
            <ac:cxnSpMk id="64" creationId="{2939DC88-5D5F-4EB1-B9EF-A5BDC64BAE3B}"/>
          </ac:cxnSpMkLst>
        </pc:cxnChg>
        <pc:cxnChg chg="add mod">
          <ac:chgData name="Sanders Wang" userId="089d73b8-785c-4012-b931-81c632b6c9c7" providerId="ADAL" clId="{183BBC8B-A460-4E74-8295-42C81FD19E24}" dt="2021-04-07T08:29:59.021" v="768" actId="14100"/>
          <ac:cxnSpMkLst>
            <pc:docMk/>
            <pc:sldMk cId="3247246149" sldId="260"/>
            <ac:cxnSpMk id="69" creationId="{CF535E3C-2DAF-4E4A-8BA1-53B468EB2DEF}"/>
          </ac:cxnSpMkLst>
        </pc:cxnChg>
        <pc:cxnChg chg="add mod">
          <ac:chgData name="Sanders Wang" userId="089d73b8-785c-4012-b931-81c632b6c9c7" providerId="ADAL" clId="{183BBC8B-A460-4E74-8295-42C81FD19E24}" dt="2021-04-07T08:30:08.123" v="771" actId="14100"/>
          <ac:cxnSpMkLst>
            <pc:docMk/>
            <pc:sldMk cId="3247246149" sldId="260"/>
            <ac:cxnSpMk id="72" creationId="{50C92960-9B09-41FF-83BF-89E0771EBFAA}"/>
          </ac:cxnSpMkLst>
        </pc:cxnChg>
        <pc:cxnChg chg="add mod">
          <ac:chgData name="Sanders Wang" userId="089d73b8-785c-4012-b931-81c632b6c9c7" providerId="ADAL" clId="{183BBC8B-A460-4E74-8295-42C81FD19E24}" dt="2021-04-07T08:45:06.962" v="878" actId="14100"/>
          <ac:cxnSpMkLst>
            <pc:docMk/>
            <pc:sldMk cId="3247246149" sldId="260"/>
            <ac:cxnSpMk id="95" creationId="{B5F1E22E-7C51-4ADE-AF36-16FD4F59BE51}"/>
          </ac:cxnSpMkLst>
        </pc:cxnChg>
        <pc:cxnChg chg="add mod">
          <ac:chgData name="Sanders Wang" userId="089d73b8-785c-4012-b931-81c632b6c9c7" providerId="ADAL" clId="{183BBC8B-A460-4E74-8295-42C81FD19E24}" dt="2021-04-07T08:45:20.181" v="881" actId="14100"/>
          <ac:cxnSpMkLst>
            <pc:docMk/>
            <pc:sldMk cId="3247246149" sldId="260"/>
            <ac:cxnSpMk id="98" creationId="{A88B8439-4B17-4076-B9AE-A764E76A8EC2}"/>
          </ac:cxnSpMkLst>
        </pc:cxnChg>
        <pc:cxnChg chg="add mod">
          <ac:chgData name="Sanders Wang" userId="089d73b8-785c-4012-b931-81c632b6c9c7" providerId="ADAL" clId="{183BBC8B-A460-4E74-8295-42C81FD19E24}" dt="2021-04-07T08:45:32.732" v="884" actId="14100"/>
          <ac:cxnSpMkLst>
            <pc:docMk/>
            <pc:sldMk cId="3247246149" sldId="260"/>
            <ac:cxnSpMk id="101" creationId="{A43EE9D9-A1D4-42F9-BFE1-6E3C49F472AA}"/>
          </ac:cxnSpMkLst>
        </pc:cxnChg>
        <pc:cxnChg chg="add mod">
          <ac:chgData name="Sanders Wang" userId="089d73b8-785c-4012-b931-81c632b6c9c7" providerId="ADAL" clId="{183BBC8B-A460-4E74-8295-42C81FD19E24}" dt="2021-04-07T08:46:49.274" v="1013" actId="14100"/>
          <ac:cxnSpMkLst>
            <pc:docMk/>
            <pc:sldMk cId="3247246149" sldId="260"/>
            <ac:cxnSpMk id="105" creationId="{3FC8F1A5-712F-401E-8DF4-F81A4384DD2C}"/>
          </ac:cxnSpMkLst>
        </pc:cxnChg>
      </pc:sldChg>
      <pc:sldChg chg="addSp delSp modSp add mod ord">
        <pc:chgData name="Sanders Wang" userId="089d73b8-785c-4012-b931-81c632b6c9c7" providerId="ADAL" clId="{183BBC8B-A460-4E74-8295-42C81FD19E24}" dt="2021-04-07T11:35:43.414" v="2236" actId="1076"/>
        <pc:sldMkLst>
          <pc:docMk/>
          <pc:sldMk cId="603604912" sldId="261"/>
        </pc:sldMkLst>
        <pc:spChg chg="mod">
          <ac:chgData name="Sanders Wang" userId="089d73b8-785c-4012-b931-81c632b6c9c7" providerId="ADAL" clId="{183BBC8B-A460-4E74-8295-42C81FD19E24}" dt="2021-04-07T08:58:47.381" v="1183" actId="20577"/>
          <ac:spMkLst>
            <pc:docMk/>
            <pc:sldMk cId="603604912" sldId="261"/>
            <ac:spMk id="2" creationId="{87F59F8C-0082-4319-9AB4-77957D5D8006}"/>
          </ac:spMkLst>
        </pc:spChg>
        <pc:spChg chg="mod">
          <ac:chgData name="Sanders Wang" userId="089d73b8-785c-4012-b931-81c632b6c9c7" providerId="ADAL" clId="{183BBC8B-A460-4E74-8295-42C81FD19E24}" dt="2021-04-07T08:50:05.048" v="1036" actId="1076"/>
          <ac:spMkLst>
            <pc:docMk/>
            <pc:sldMk cId="603604912" sldId="261"/>
            <ac:spMk id="4" creationId="{8647A242-F5B2-4866-834F-52658800CAB4}"/>
          </ac:spMkLst>
        </pc:spChg>
        <pc:spChg chg="mod">
          <ac:chgData name="Sanders Wang" userId="089d73b8-785c-4012-b931-81c632b6c9c7" providerId="ADAL" clId="{183BBC8B-A460-4E74-8295-42C81FD19E24}" dt="2021-04-07T08:49:42.517" v="1030" actId="1076"/>
          <ac:spMkLst>
            <pc:docMk/>
            <pc:sldMk cId="603604912" sldId="261"/>
            <ac:spMk id="12" creationId="{9352977B-1653-447F-9735-FEBD17323C7C}"/>
          </ac:spMkLst>
        </pc:spChg>
        <pc:spChg chg="mod">
          <ac:chgData name="Sanders Wang" userId="089d73b8-785c-4012-b931-81c632b6c9c7" providerId="ADAL" clId="{183BBC8B-A460-4E74-8295-42C81FD19E24}" dt="2021-04-07T08:49:10.942" v="1024" actId="1076"/>
          <ac:spMkLst>
            <pc:docMk/>
            <pc:sldMk cId="603604912" sldId="261"/>
            <ac:spMk id="14" creationId="{A93AABD2-51B5-469B-A7B6-8FD26FB6C06B}"/>
          </ac:spMkLst>
        </pc:spChg>
        <pc:spChg chg="del">
          <ac:chgData name="Sanders Wang" userId="089d73b8-785c-4012-b931-81c632b6c9c7" providerId="ADAL" clId="{183BBC8B-A460-4E74-8295-42C81FD19E24}" dt="2021-04-07T08:48:09.608" v="1015" actId="478"/>
          <ac:spMkLst>
            <pc:docMk/>
            <pc:sldMk cId="603604912" sldId="261"/>
            <ac:spMk id="16" creationId="{3E9AD2BD-49E0-4121-9D4B-164A1E05337D}"/>
          </ac:spMkLst>
        </pc:spChg>
        <pc:spChg chg="del">
          <ac:chgData name="Sanders Wang" userId="089d73b8-785c-4012-b931-81c632b6c9c7" providerId="ADAL" clId="{183BBC8B-A460-4E74-8295-42C81FD19E24}" dt="2021-04-07T08:48:22.398" v="1016" actId="478"/>
          <ac:spMkLst>
            <pc:docMk/>
            <pc:sldMk cId="603604912" sldId="261"/>
            <ac:spMk id="20" creationId="{16ECEF32-BDBF-4440-A05F-7FF08D056537}"/>
          </ac:spMkLst>
        </pc:spChg>
        <pc:spChg chg="mod">
          <ac:chgData name="Sanders Wang" userId="089d73b8-785c-4012-b931-81c632b6c9c7" providerId="ADAL" clId="{183BBC8B-A460-4E74-8295-42C81FD19E24}" dt="2021-04-07T08:49:57.159" v="1033" actId="1076"/>
          <ac:spMkLst>
            <pc:docMk/>
            <pc:sldMk cId="603604912" sldId="261"/>
            <ac:spMk id="23" creationId="{7BE07826-F8BC-49C2-988F-2AA405E0F4CC}"/>
          </ac:spMkLst>
        </pc:spChg>
        <pc:spChg chg="mod">
          <ac:chgData name="Sanders Wang" userId="089d73b8-785c-4012-b931-81c632b6c9c7" providerId="ADAL" clId="{183BBC8B-A460-4E74-8295-42C81FD19E24}" dt="2021-04-07T08:49:17.550" v="1026" actId="1076"/>
          <ac:spMkLst>
            <pc:docMk/>
            <pc:sldMk cId="603604912" sldId="261"/>
            <ac:spMk id="24" creationId="{A7F6BE77-A5F3-4F09-9735-633743BDFE51}"/>
          </ac:spMkLst>
        </pc:spChg>
        <pc:spChg chg="del">
          <ac:chgData name="Sanders Wang" userId="089d73b8-785c-4012-b931-81c632b6c9c7" providerId="ADAL" clId="{183BBC8B-A460-4E74-8295-42C81FD19E24}" dt="2021-04-07T08:48:22.398" v="1016" actId="478"/>
          <ac:spMkLst>
            <pc:docMk/>
            <pc:sldMk cId="603604912" sldId="261"/>
            <ac:spMk id="25" creationId="{8897F5C2-3AA9-45E6-9E52-72948AAB3600}"/>
          </ac:spMkLst>
        </pc:spChg>
        <pc:spChg chg="del">
          <ac:chgData name="Sanders Wang" userId="089d73b8-785c-4012-b931-81c632b6c9c7" providerId="ADAL" clId="{183BBC8B-A460-4E74-8295-42C81FD19E24}" dt="2021-04-07T08:48:22.398" v="1016" actId="478"/>
          <ac:spMkLst>
            <pc:docMk/>
            <pc:sldMk cId="603604912" sldId="261"/>
            <ac:spMk id="27" creationId="{209978B0-ADAB-4FFB-A2EE-ADBC04DA9EB7}"/>
          </ac:spMkLst>
        </pc:spChg>
        <pc:spChg chg="del">
          <ac:chgData name="Sanders Wang" userId="089d73b8-785c-4012-b931-81c632b6c9c7" providerId="ADAL" clId="{183BBC8B-A460-4E74-8295-42C81FD19E24}" dt="2021-04-07T08:48:09.608" v="1015" actId="478"/>
          <ac:spMkLst>
            <pc:docMk/>
            <pc:sldMk cId="603604912" sldId="261"/>
            <ac:spMk id="28" creationId="{BA54D8E8-2424-4AB1-A6CB-EBC596B43693}"/>
          </ac:spMkLst>
        </pc:spChg>
        <pc:spChg chg="mod">
          <ac:chgData name="Sanders Wang" userId="089d73b8-785c-4012-b931-81c632b6c9c7" providerId="ADAL" clId="{183BBC8B-A460-4E74-8295-42C81FD19E24}" dt="2021-04-07T08:55:18.309" v="1125" actId="1076"/>
          <ac:spMkLst>
            <pc:docMk/>
            <pc:sldMk cId="603604912" sldId="261"/>
            <ac:spMk id="37" creationId="{C2DD0D5B-C790-4A54-9623-0F44DA239F50}"/>
          </ac:spMkLst>
        </pc:spChg>
        <pc:spChg chg="del">
          <ac:chgData name="Sanders Wang" userId="089d73b8-785c-4012-b931-81c632b6c9c7" providerId="ADAL" clId="{183BBC8B-A460-4E74-8295-42C81FD19E24}" dt="2021-04-07T08:48:22.398" v="1016" actId="478"/>
          <ac:spMkLst>
            <pc:docMk/>
            <pc:sldMk cId="603604912" sldId="261"/>
            <ac:spMk id="38" creationId="{F4F3BC57-BC43-44DD-BFA1-4A09000F10D4}"/>
          </ac:spMkLst>
        </pc:spChg>
        <pc:spChg chg="del">
          <ac:chgData name="Sanders Wang" userId="089d73b8-785c-4012-b931-81c632b6c9c7" providerId="ADAL" clId="{183BBC8B-A460-4E74-8295-42C81FD19E24}" dt="2021-04-07T08:48:09.608" v="1015" actId="478"/>
          <ac:spMkLst>
            <pc:docMk/>
            <pc:sldMk cId="603604912" sldId="261"/>
            <ac:spMk id="39" creationId="{29C40514-C366-4D7C-BB59-FD3CDB96345B}"/>
          </ac:spMkLst>
        </pc:spChg>
        <pc:spChg chg="del">
          <ac:chgData name="Sanders Wang" userId="089d73b8-785c-4012-b931-81c632b6c9c7" providerId="ADAL" clId="{183BBC8B-A460-4E74-8295-42C81FD19E24}" dt="2021-04-07T08:51:30.054" v="1088" actId="478"/>
          <ac:spMkLst>
            <pc:docMk/>
            <pc:sldMk cId="603604912" sldId="261"/>
            <ac:spMk id="45" creationId="{9F78B2F6-C809-4531-87A3-3D80A3AFC30D}"/>
          </ac:spMkLst>
        </pc:spChg>
        <pc:spChg chg="mod">
          <ac:chgData name="Sanders Wang" userId="089d73b8-785c-4012-b931-81c632b6c9c7" providerId="ADAL" clId="{183BBC8B-A460-4E74-8295-42C81FD19E24}" dt="2021-04-07T08:53:52.627" v="1107" actId="1076"/>
          <ac:spMkLst>
            <pc:docMk/>
            <pc:sldMk cId="603604912" sldId="261"/>
            <ac:spMk id="47" creationId="{31E4D942-E064-4073-BC8A-42814C9ABB26}"/>
          </ac:spMkLst>
        </pc:spChg>
        <pc:spChg chg="mod">
          <ac:chgData name="Sanders Wang" userId="089d73b8-785c-4012-b931-81c632b6c9c7" providerId="ADAL" clId="{183BBC8B-A460-4E74-8295-42C81FD19E24}" dt="2021-04-07T08:55:18.309" v="1125" actId="1076"/>
          <ac:spMkLst>
            <pc:docMk/>
            <pc:sldMk cId="603604912" sldId="261"/>
            <ac:spMk id="52" creationId="{AD2771CE-5D48-46FF-9045-72F9FBE55114}"/>
          </ac:spMkLst>
        </pc:spChg>
        <pc:spChg chg="del">
          <ac:chgData name="Sanders Wang" userId="089d73b8-785c-4012-b931-81c632b6c9c7" providerId="ADAL" clId="{183BBC8B-A460-4E74-8295-42C81FD19E24}" dt="2021-04-07T08:48:25.635" v="1017" actId="478"/>
          <ac:spMkLst>
            <pc:docMk/>
            <pc:sldMk cId="603604912" sldId="261"/>
            <ac:spMk id="54" creationId="{E393CEEE-07A9-4B59-A553-011AA56FB2DE}"/>
          </ac:spMkLst>
        </pc:spChg>
        <pc:spChg chg="mod">
          <ac:chgData name="Sanders Wang" userId="089d73b8-785c-4012-b931-81c632b6c9c7" providerId="ADAL" clId="{183BBC8B-A460-4E74-8295-42C81FD19E24}" dt="2021-04-07T08:58:03.809" v="1172" actId="1076"/>
          <ac:spMkLst>
            <pc:docMk/>
            <pc:sldMk cId="603604912" sldId="261"/>
            <ac:spMk id="55" creationId="{6BE17F16-080E-481F-B47C-ABFACB5C200B}"/>
          </ac:spMkLst>
        </pc:spChg>
        <pc:spChg chg="mod">
          <ac:chgData name="Sanders Wang" userId="089d73b8-785c-4012-b931-81c632b6c9c7" providerId="ADAL" clId="{183BBC8B-A460-4E74-8295-42C81FD19E24}" dt="2021-04-07T08:57:43.399" v="1167" actId="1076"/>
          <ac:spMkLst>
            <pc:docMk/>
            <pc:sldMk cId="603604912" sldId="261"/>
            <ac:spMk id="70" creationId="{829B067B-F1B7-496E-82BD-BD9D26E6F95E}"/>
          </ac:spMkLst>
        </pc:spChg>
        <pc:spChg chg="mod">
          <ac:chgData name="Sanders Wang" userId="089d73b8-785c-4012-b931-81c632b6c9c7" providerId="ADAL" clId="{183BBC8B-A460-4E74-8295-42C81FD19E24}" dt="2021-04-07T08:56:05.521" v="1137" actId="1076"/>
          <ac:spMkLst>
            <pc:docMk/>
            <pc:sldMk cId="603604912" sldId="261"/>
            <ac:spMk id="73" creationId="{E67D81FD-1C14-476D-84D3-A8F8618AE28E}"/>
          </ac:spMkLst>
        </pc:spChg>
        <pc:spChg chg="mod">
          <ac:chgData name="Sanders Wang" userId="089d73b8-785c-4012-b931-81c632b6c9c7" providerId="ADAL" clId="{183BBC8B-A460-4E74-8295-42C81FD19E24}" dt="2021-04-07T08:57:14.116" v="1161" actId="1076"/>
          <ac:spMkLst>
            <pc:docMk/>
            <pc:sldMk cId="603604912" sldId="261"/>
            <ac:spMk id="76" creationId="{5660B118-62A3-4F6D-81FD-61CA31F0EB5E}"/>
          </ac:spMkLst>
        </pc:spChg>
        <pc:spChg chg="del">
          <ac:chgData name="Sanders Wang" userId="089d73b8-785c-4012-b931-81c632b6c9c7" providerId="ADAL" clId="{183BBC8B-A460-4E74-8295-42C81FD19E24}" dt="2021-04-07T08:48:41.311" v="1018" actId="478"/>
          <ac:spMkLst>
            <pc:docMk/>
            <pc:sldMk cId="603604912" sldId="261"/>
            <ac:spMk id="77" creationId="{E5512DA4-1EC7-4D37-A845-1317C29D6F23}"/>
          </ac:spMkLst>
        </pc:spChg>
        <pc:spChg chg="del">
          <ac:chgData name="Sanders Wang" userId="089d73b8-785c-4012-b931-81c632b6c9c7" providerId="ADAL" clId="{183BBC8B-A460-4E74-8295-42C81FD19E24}" dt="2021-04-07T08:51:48.747" v="1091" actId="478"/>
          <ac:spMkLst>
            <pc:docMk/>
            <pc:sldMk cId="603604912" sldId="261"/>
            <ac:spMk id="78" creationId="{10A8C29A-A5C7-4F5D-A351-296B10EC8160}"/>
          </ac:spMkLst>
        </pc:spChg>
        <pc:spChg chg="mod">
          <ac:chgData name="Sanders Wang" userId="089d73b8-785c-4012-b931-81c632b6c9c7" providerId="ADAL" clId="{183BBC8B-A460-4E74-8295-42C81FD19E24}" dt="2021-04-07T08:55:55.410" v="1135" actId="1076"/>
          <ac:spMkLst>
            <pc:docMk/>
            <pc:sldMk cId="603604912" sldId="261"/>
            <ac:spMk id="79" creationId="{43E16F98-3AC4-4786-BDCB-51236D1F8F2F}"/>
          </ac:spMkLst>
        </pc:spChg>
        <pc:spChg chg="mod">
          <ac:chgData name="Sanders Wang" userId="089d73b8-785c-4012-b931-81c632b6c9c7" providerId="ADAL" clId="{183BBC8B-A460-4E74-8295-42C81FD19E24}" dt="2021-04-07T08:57:53.212" v="1171" actId="1076"/>
          <ac:spMkLst>
            <pc:docMk/>
            <pc:sldMk cId="603604912" sldId="261"/>
            <ac:spMk id="85" creationId="{8A8794FF-8F6A-4C24-965F-2059A97AD790}"/>
          </ac:spMkLst>
        </pc:spChg>
        <pc:spChg chg="mod">
          <ac:chgData name="Sanders Wang" userId="089d73b8-785c-4012-b931-81c632b6c9c7" providerId="ADAL" clId="{183BBC8B-A460-4E74-8295-42C81FD19E24}" dt="2021-04-07T08:57:28.009" v="1163" actId="1076"/>
          <ac:spMkLst>
            <pc:docMk/>
            <pc:sldMk cId="603604912" sldId="261"/>
            <ac:spMk id="94" creationId="{00DA7412-F593-457E-8A2D-5F0E861F42CD}"/>
          </ac:spMkLst>
        </pc:spChg>
        <pc:spChg chg="del">
          <ac:chgData name="Sanders Wang" userId="089d73b8-785c-4012-b931-81c632b6c9c7" providerId="ADAL" clId="{183BBC8B-A460-4E74-8295-42C81FD19E24}" dt="2021-04-07T08:52:01.893" v="1093" actId="478"/>
          <ac:spMkLst>
            <pc:docMk/>
            <pc:sldMk cId="603604912" sldId="261"/>
            <ac:spMk id="104" creationId="{334947F5-A25E-48B8-BC67-EA91893FAC38}"/>
          </ac:spMkLst>
        </pc:spChg>
        <pc:spChg chg="add mod">
          <ac:chgData name="Sanders Wang" userId="089d73b8-785c-4012-b931-81c632b6c9c7" providerId="ADAL" clId="{183BBC8B-A460-4E74-8295-42C81FD19E24}" dt="2021-04-07T08:55:47.829" v="1133" actId="14100"/>
          <ac:spMkLst>
            <pc:docMk/>
            <pc:sldMk cId="603604912" sldId="261"/>
            <ac:spMk id="108" creationId="{19AEF4C1-7458-4EBB-AF30-563E96DAEFC5}"/>
          </ac:spMkLst>
        </pc:spChg>
        <pc:spChg chg="add mod">
          <ac:chgData name="Sanders Wang" userId="089d73b8-785c-4012-b931-81c632b6c9c7" providerId="ADAL" clId="{183BBC8B-A460-4E74-8295-42C81FD19E24}" dt="2021-04-07T08:58:13.546" v="1176" actId="20577"/>
          <ac:spMkLst>
            <pc:docMk/>
            <pc:sldMk cId="603604912" sldId="261"/>
            <ac:spMk id="112" creationId="{B3A38C12-5D18-4F7F-8C0D-12A31401F520}"/>
          </ac:spMkLst>
        </pc:spChg>
        <pc:picChg chg="mod">
          <ac:chgData name="Sanders Wang" userId="089d73b8-785c-4012-b931-81c632b6c9c7" providerId="ADAL" clId="{183BBC8B-A460-4E74-8295-42C81FD19E24}" dt="2021-04-07T08:49:39.357" v="1029" actId="1076"/>
          <ac:picMkLst>
            <pc:docMk/>
            <pc:sldMk cId="603604912" sldId="261"/>
            <ac:picMk id="6" creationId="{C58050C0-1274-44B5-9F0D-24F3C7237471}"/>
          </ac:picMkLst>
        </pc:picChg>
        <pc:picChg chg="mod">
          <ac:chgData name="Sanders Wang" userId="089d73b8-785c-4012-b931-81c632b6c9c7" providerId="ADAL" clId="{183BBC8B-A460-4E74-8295-42C81FD19E24}" dt="2021-04-07T08:49:02.850" v="1021" actId="1076"/>
          <ac:picMkLst>
            <pc:docMk/>
            <pc:sldMk cId="603604912" sldId="261"/>
            <ac:picMk id="9" creationId="{FAD5B51E-174F-4CEC-9FE0-1F2611093635}"/>
          </ac:picMkLst>
        </pc:picChg>
        <pc:picChg chg="del">
          <ac:chgData name="Sanders Wang" userId="089d73b8-785c-4012-b931-81c632b6c9c7" providerId="ADAL" clId="{183BBC8B-A460-4E74-8295-42C81FD19E24}" dt="2021-04-07T08:48:09.608" v="1015" actId="478"/>
          <ac:picMkLst>
            <pc:docMk/>
            <pc:sldMk cId="603604912" sldId="261"/>
            <ac:picMk id="31" creationId="{5CB6E64C-FEFF-4AC0-8E8C-FAE91B1DCD86}"/>
          </ac:picMkLst>
        </pc:picChg>
        <pc:picChg chg="add mod">
          <ac:chgData name="Sanders Wang" userId="089d73b8-785c-4012-b931-81c632b6c9c7" providerId="ADAL" clId="{183BBC8B-A460-4E74-8295-42C81FD19E24}" dt="2021-04-07T11:35:43.414" v="2236" actId="1076"/>
          <ac:picMkLst>
            <pc:docMk/>
            <pc:sldMk cId="603604912" sldId="261"/>
            <ac:picMk id="39" creationId="{C14E0358-FD50-4602-BA38-BD8617E0C261}"/>
          </ac:picMkLst>
        </pc:picChg>
        <pc:picChg chg="add mod">
          <ac:chgData name="Sanders Wang" userId="089d73b8-785c-4012-b931-81c632b6c9c7" providerId="ADAL" clId="{183BBC8B-A460-4E74-8295-42C81FD19E24}" dt="2021-04-07T11:35:37.612" v="2235" actId="1076"/>
          <ac:picMkLst>
            <pc:docMk/>
            <pc:sldMk cId="603604912" sldId="261"/>
            <ac:picMk id="40" creationId="{EB0E8BC3-B86B-4F13-B612-68A684085073}"/>
          </ac:picMkLst>
        </pc:picChg>
        <pc:picChg chg="mod">
          <ac:chgData name="Sanders Wang" userId="089d73b8-785c-4012-b931-81c632b6c9c7" providerId="ADAL" clId="{183BBC8B-A460-4E74-8295-42C81FD19E24}" dt="2021-04-07T08:57:14.116" v="1161" actId="1076"/>
          <ac:picMkLst>
            <pc:docMk/>
            <pc:sldMk cId="603604912" sldId="261"/>
            <ac:picMk id="48" creationId="{B02C3519-48DE-47E8-A280-37A553B071E2}"/>
          </ac:picMkLst>
        </pc:picChg>
        <pc:picChg chg="del mod">
          <ac:chgData name="Sanders Wang" userId="089d73b8-785c-4012-b931-81c632b6c9c7" providerId="ADAL" clId="{183BBC8B-A460-4E74-8295-42C81FD19E24}" dt="2021-04-07T08:51:41.112" v="1090" actId="478"/>
          <ac:picMkLst>
            <pc:docMk/>
            <pc:sldMk cId="603604912" sldId="261"/>
            <ac:picMk id="65" creationId="{2757807D-9B00-4F66-B216-F3FAE72E879B}"/>
          </ac:picMkLst>
        </pc:picChg>
        <pc:picChg chg="mod">
          <ac:chgData name="Sanders Wang" userId="089d73b8-785c-4012-b931-81c632b6c9c7" providerId="ADAL" clId="{183BBC8B-A460-4E74-8295-42C81FD19E24}" dt="2021-04-07T08:57:21.298" v="1162" actId="1076"/>
          <ac:picMkLst>
            <pc:docMk/>
            <pc:sldMk cId="603604912" sldId="261"/>
            <ac:picMk id="75" creationId="{E9E474DA-E6AF-44C8-B487-007642DEE8D7}"/>
          </ac:picMkLst>
        </pc:picChg>
        <pc:picChg chg="mod">
          <ac:chgData name="Sanders Wang" userId="089d73b8-785c-4012-b931-81c632b6c9c7" providerId="ADAL" clId="{183BBC8B-A460-4E74-8295-42C81FD19E24}" dt="2021-04-07T08:49:13.998" v="1025" actId="1076"/>
          <ac:picMkLst>
            <pc:docMk/>
            <pc:sldMk cId="603604912" sldId="261"/>
            <ac:picMk id="1026" creationId="{9C84525B-0F7B-4B95-8143-DF0B6548BFB3}"/>
          </ac:picMkLst>
        </pc:picChg>
        <pc:picChg chg="del">
          <ac:chgData name="Sanders Wang" userId="089d73b8-785c-4012-b931-81c632b6c9c7" providerId="ADAL" clId="{183BBC8B-A460-4E74-8295-42C81FD19E24}" dt="2021-04-07T08:48:09.608" v="1015" actId="478"/>
          <ac:picMkLst>
            <pc:docMk/>
            <pc:sldMk cId="603604912" sldId="261"/>
            <ac:picMk id="1028" creationId="{D6C96D5D-AD4B-47A3-92ED-55D7D9F5C8F0}"/>
          </ac:picMkLst>
        </pc:picChg>
        <pc:picChg chg="del">
          <ac:chgData name="Sanders Wang" userId="089d73b8-785c-4012-b931-81c632b6c9c7" providerId="ADAL" clId="{183BBC8B-A460-4E74-8295-42C81FD19E24}" dt="2021-04-07T08:48:09.608" v="1015" actId="478"/>
          <ac:picMkLst>
            <pc:docMk/>
            <pc:sldMk cId="603604912" sldId="261"/>
            <ac:picMk id="1032" creationId="{B43BB670-8BA5-417F-89EC-093D0615F582}"/>
          </ac:picMkLst>
        </pc:picChg>
        <pc:picChg chg="del">
          <ac:chgData name="Sanders Wang" userId="089d73b8-785c-4012-b931-81c632b6c9c7" providerId="ADAL" clId="{183BBC8B-A460-4E74-8295-42C81FD19E24}" dt="2021-04-07T08:48:22.398" v="1016" actId="478"/>
          <ac:picMkLst>
            <pc:docMk/>
            <pc:sldMk cId="603604912" sldId="261"/>
            <ac:picMk id="1034" creationId="{007693D4-9C1D-4FB8-9F8B-21064B753E5B}"/>
          </ac:picMkLst>
        </pc:picChg>
        <pc:picChg chg="del">
          <ac:chgData name="Sanders Wang" userId="089d73b8-785c-4012-b931-81c632b6c9c7" providerId="ADAL" clId="{183BBC8B-A460-4E74-8295-42C81FD19E24}" dt="2021-04-07T08:48:22.398" v="1016" actId="478"/>
          <ac:picMkLst>
            <pc:docMk/>
            <pc:sldMk cId="603604912" sldId="261"/>
            <ac:picMk id="1036" creationId="{9D8F9EF2-0EEF-4D40-AE32-782FBB89A54D}"/>
          </ac:picMkLst>
        </pc:picChg>
        <pc:picChg chg="mod">
          <ac:chgData name="Sanders Wang" userId="089d73b8-785c-4012-b931-81c632b6c9c7" providerId="ADAL" clId="{183BBC8B-A460-4E74-8295-42C81FD19E24}" dt="2021-04-07T08:49:49.743" v="1032" actId="1076"/>
          <ac:picMkLst>
            <pc:docMk/>
            <pc:sldMk cId="603604912" sldId="261"/>
            <ac:picMk id="1038" creationId="{67BB467F-FE38-4A97-B4BE-8F8D6FEE2CAA}"/>
          </ac:picMkLst>
        </pc:picChg>
        <pc:picChg chg="mod">
          <ac:chgData name="Sanders Wang" userId="089d73b8-785c-4012-b931-81c632b6c9c7" providerId="ADAL" clId="{183BBC8B-A460-4E74-8295-42C81FD19E24}" dt="2021-04-07T08:53:52.627" v="1107" actId="1076"/>
          <ac:picMkLst>
            <pc:docMk/>
            <pc:sldMk cId="603604912" sldId="261"/>
            <ac:picMk id="1040" creationId="{EA799648-12AE-4F18-ACC6-1B0F9BCF08F7}"/>
          </ac:picMkLst>
        </pc:picChg>
        <pc:picChg chg="mod">
          <ac:chgData name="Sanders Wang" userId="089d73b8-785c-4012-b931-81c632b6c9c7" providerId="ADAL" clId="{183BBC8B-A460-4E74-8295-42C81FD19E24}" dt="2021-04-07T08:55:18.309" v="1125" actId="1076"/>
          <ac:picMkLst>
            <pc:docMk/>
            <pc:sldMk cId="603604912" sldId="261"/>
            <ac:picMk id="1042" creationId="{C12FF1E9-C3FD-4486-848E-E6AEBD0C0B6E}"/>
          </ac:picMkLst>
        </pc:picChg>
        <pc:picChg chg="mod">
          <ac:chgData name="Sanders Wang" userId="089d73b8-785c-4012-b931-81c632b6c9c7" providerId="ADAL" clId="{183BBC8B-A460-4E74-8295-42C81FD19E24}" dt="2021-04-07T08:55:18.309" v="1125" actId="1076"/>
          <ac:picMkLst>
            <pc:docMk/>
            <pc:sldMk cId="603604912" sldId="261"/>
            <ac:picMk id="1044" creationId="{0A8CEB93-EFA5-474C-84AE-786A608CC3D5}"/>
          </ac:picMkLst>
        </pc:picChg>
        <pc:picChg chg="mod">
          <ac:chgData name="Sanders Wang" userId="089d73b8-785c-4012-b931-81c632b6c9c7" providerId="ADAL" clId="{183BBC8B-A460-4E74-8295-42C81FD19E24}" dt="2021-04-07T08:51:52.030" v="1092" actId="1076"/>
          <ac:picMkLst>
            <pc:docMk/>
            <pc:sldMk cId="603604912" sldId="261"/>
            <ac:picMk id="1046" creationId="{14B45CBB-1B0B-4996-B252-C590413356B2}"/>
          </ac:picMkLst>
        </pc:picChg>
        <pc:picChg chg="mod">
          <ac:chgData name="Sanders Wang" userId="089d73b8-785c-4012-b931-81c632b6c9c7" providerId="ADAL" clId="{183BBC8B-A460-4E74-8295-42C81FD19E24}" dt="2021-04-07T08:56:02.208" v="1136" actId="14100"/>
          <ac:picMkLst>
            <pc:docMk/>
            <pc:sldMk cId="603604912" sldId="261"/>
            <ac:picMk id="1048" creationId="{734A40A6-D272-4E3F-8C7B-C8672459A2FC}"/>
          </ac:picMkLst>
        </pc:picChg>
        <pc:picChg chg="mod">
          <ac:chgData name="Sanders Wang" userId="089d73b8-785c-4012-b931-81c632b6c9c7" providerId="ADAL" clId="{183BBC8B-A460-4E74-8295-42C81FD19E24}" dt="2021-04-07T08:56:11.816" v="1139" actId="14100"/>
          <ac:picMkLst>
            <pc:docMk/>
            <pc:sldMk cId="603604912" sldId="261"/>
            <ac:picMk id="1050" creationId="{413CA3D5-EB0F-4C29-9188-0D157CA4F0E4}"/>
          </ac:picMkLst>
        </pc:picChg>
        <pc:cxnChg chg="mod">
          <ac:chgData name="Sanders Wang" userId="089d73b8-785c-4012-b931-81c632b6c9c7" providerId="ADAL" clId="{183BBC8B-A460-4E74-8295-42C81FD19E24}" dt="2021-04-07T08:49:49.743" v="1032" actId="1076"/>
          <ac:cxnSpMkLst>
            <pc:docMk/>
            <pc:sldMk cId="603604912" sldId="261"/>
            <ac:cxnSpMk id="26" creationId="{A51B976F-C39E-45D5-81B5-5BD2F382D642}"/>
          </ac:cxnSpMkLst>
        </pc:cxnChg>
        <pc:cxnChg chg="mod">
          <ac:chgData name="Sanders Wang" userId="089d73b8-785c-4012-b931-81c632b6c9c7" providerId="ADAL" clId="{183BBC8B-A460-4E74-8295-42C81FD19E24}" dt="2021-04-07T08:49:23.377" v="1028" actId="14100"/>
          <ac:cxnSpMkLst>
            <pc:docMk/>
            <pc:sldMk cId="603604912" sldId="261"/>
            <ac:cxnSpMk id="29" creationId="{A523DF36-62AB-4464-A758-C9D914A91B8C}"/>
          </ac:cxnSpMkLst>
        </pc:cxnChg>
        <pc:cxnChg chg="del">
          <ac:chgData name="Sanders Wang" userId="089d73b8-785c-4012-b931-81c632b6c9c7" providerId="ADAL" clId="{183BBC8B-A460-4E74-8295-42C81FD19E24}" dt="2021-04-07T08:48:22.398" v="1016" actId="478"/>
          <ac:cxnSpMkLst>
            <pc:docMk/>
            <pc:sldMk cId="603604912" sldId="261"/>
            <ac:cxnSpMk id="32" creationId="{7B719A62-A3FC-44D2-AA0E-288F704B1C3A}"/>
          </ac:cxnSpMkLst>
        </pc:cxnChg>
        <pc:cxnChg chg="mod">
          <ac:chgData name="Sanders Wang" userId="089d73b8-785c-4012-b931-81c632b6c9c7" providerId="ADAL" clId="{183BBC8B-A460-4E74-8295-42C81FD19E24}" dt="2021-04-07T08:55:18.309" v="1125" actId="1076"/>
          <ac:cxnSpMkLst>
            <pc:docMk/>
            <pc:sldMk cId="603604912" sldId="261"/>
            <ac:cxnSpMk id="56" creationId="{7807727D-A017-4C48-9BE8-C5604F5DAAA7}"/>
          </ac:cxnSpMkLst>
        </pc:cxnChg>
        <pc:cxnChg chg="mod ord">
          <ac:chgData name="Sanders Wang" userId="089d73b8-785c-4012-b931-81c632b6c9c7" providerId="ADAL" clId="{183BBC8B-A460-4E74-8295-42C81FD19E24}" dt="2021-04-07T08:55:18.309" v="1125" actId="1076"/>
          <ac:cxnSpMkLst>
            <pc:docMk/>
            <pc:sldMk cId="603604912" sldId="261"/>
            <ac:cxnSpMk id="59" creationId="{8FBF5CF5-0760-4C1B-8C9B-C1F1E7A07711}"/>
          </ac:cxnSpMkLst>
        </pc:cxnChg>
        <pc:cxnChg chg="del mod">
          <ac:chgData name="Sanders Wang" userId="089d73b8-785c-4012-b931-81c632b6c9c7" providerId="ADAL" clId="{183BBC8B-A460-4E74-8295-42C81FD19E24}" dt="2021-04-07T08:56:53.708" v="1156" actId="478"/>
          <ac:cxnSpMkLst>
            <pc:docMk/>
            <pc:sldMk cId="603604912" sldId="261"/>
            <ac:cxnSpMk id="64" creationId="{2939DC88-5D5F-4EB1-B9EF-A5BDC64BAE3B}"/>
          </ac:cxnSpMkLst>
        </pc:cxnChg>
        <pc:cxnChg chg="del mod">
          <ac:chgData name="Sanders Wang" userId="089d73b8-785c-4012-b931-81c632b6c9c7" providerId="ADAL" clId="{183BBC8B-A460-4E74-8295-42C81FD19E24}" dt="2021-04-07T08:57:00.093" v="1158" actId="478"/>
          <ac:cxnSpMkLst>
            <pc:docMk/>
            <pc:sldMk cId="603604912" sldId="261"/>
            <ac:cxnSpMk id="69" creationId="{CF535E3C-2DAF-4E4A-8BA1-53B468EB2DEF}"/>
          </ac:cxnSpMkLst>
        </pc:cxnChg>
        <pc:cxnChg chg="del mod">
          <ac:chgData name="Sanders Wang" userId="089d73b8-785c-4012-b931-81c632b6c9c7" providerId="ADAL" clId="{183BBC8B-A460-4E74-8295-42C81FD19E24}" dt="2021-04-07T08:51:08.067" v="1050" actId="478"/>
          <ac:cxnSpMkLst>
            <pc:docMk/>
            <pc:sldMk cId="603604912" sldId="261"/>
            <ac:cxnSpMk id="72" creationId="{50C92960-9B09-41FF-83BF-89E0771EBFAA}"/>
          </ac:cxnSpMkLst>
        </pc:cxnChg>
        <pc:cxnChg chg="del mod">
          <ac:chgData name="Sanders Wang" userId="089d73b8-785c-4012-b931-81c632b6c9c7" providerId="ADAL" clId="{183BBC8B-A460-4E74-8295-42C81FD19E24}" dt="2021-04-07T08:57:36.905" v="1165" actId="478"/>
          <ac:cxnSpMkLst>
            <pc:docMk/>
            <pc:sldMk cId="603604912" sldId="261"/>
            <ac:cxnSpMk id="95" creationId="{B5F1E22E-7C51-4ADE-AF36-16FD4F59BE51}"/>
          </ac:cxnSpMkLst>
        </pc:cxnChg>
        <pc:cxnChg chg="mod">
          <ac:chgData name="Sanders Wang" userId="089d73b8-785c-4012-b931-81c632b6c9c7" providerId="ADAL" clId="{183BBC8B-A460-4E74-8295-42C81FD19E24}" dt="2021-04-07T08:56:02.208" v="1136" actId="14100"/>
          <ac:cxnSpMkLst>
            <pc:docMk/>
            <pc:sldMk cId="603604912" sldId="261"/>
            <ac:cxnSpMk id="98" creationId="{A88B8439-4B17-4076-B9AE-A764E76A8EC2}"/>
          </ac:cxnSpMkLst>
        </pc:cxnChg>
        <pc:cxnChg chg="mod ord">
          <ac:chgData name="Sanders Wang" userId="089d73b8-785c-4012-b931-81c632b6c9c7" providerId="ADAL" clId="{183BBC8B-A460-4E74-8295-42C81FD19E24}" dt="2021-04-07T08:56:11.816" v="1139" actId="14100"/>
          <ac:cxnSpMkLst>
            <pc:docMk/>
            <pc:sldMk cId="603604912" sldId="261"/>
            <ac:cxnSpMk id="101" creationId="{A43EE9D9-A1D4-42F9-BFE1-6E3C49F472AA}"/>
          </ac:cxnSpMkLst>
        </pc:cxnChg>
        <pc:cxnChg chg="mod">
          <ac:chgData name="Sanders Wang" userId="089d73b8-785c-4012-b931-81c632b6c9c7" providerId="ADAL" clId="{183BBC8B-A460-4E74-8295-42C81FD19E24}" dt="2021-04-07T08:55:27.461" v="1127" actId="14100"/>
          <ac:cxnSpMkLst>
            <pc:docMk/>
            <pc:sldMk cId="603604912" sldId="261"/>
            <ac:cxnSpMk id="105" creationId="{3FC8F1A5-712F-401E-8DF4-F81A4384DD2C}"/>
          </ac:cxnSpMkLst>
        </pc:cxnChg>
      </pc:sldChg>
      <pc:sldChg chg="del">
        <pc:chgData name="Sanders Wang" userId="089d73b8-785c-4012-b931-81c632b6c9c7" providerId="ADAL" clId="{183BBC8B-A460-4E74-8295-42C81FD19E24}" dt="2021-04-07T05:51:25.751" v="3" actId="47"/>
        <pc:sldMkLst>
          <pc:docMk/>
          <pc:sldMk cId="952745531" sldId="261"/>
        </pc:sldMkLst>
      </pc:sldChg>
      <pc:sldChg chg="addSp delSp modSp new mod">
        <pc:chgData name="Sanders Wang" userId="089d73b8-785c-4012-b931-81c632b6c9c7" providerId="ADAL" clId="{183BBC8B-A460-4E74-8295-42C81FD19E24}" dt="2021-04-07T20:20:57.671" v="4003" actId="1076"/>
        <pc:sldMkLst>
          <pc:docMk/>
          <pc:sldMk cId="254111767" sldId="262"/>
        </pc:sldMkLst>
        <pc:spChg chg="add mod">
          <ac:chgData name="Sanders Wang" userId="089d73b8-785c-4012-b931-81c632b6c9c7" providerId="ADAL" clId="{183BBC8B-A460-4E74-8295-42C81FD19E24}" dt="2021-04-07T18:11:48.662" v="3578" actId="1076"/>
          <ac:spMkLst>
            <pc:docMk/>
            <pc:sldMk cId="254111767" sldId="262"/>
            <ac:spMk id="2" creationId="{ED6ED596-9B9A-423A-A8C6-0A79CF6E074C}"/>
          </ac:spMkLst>
        </pc:spChg>
        <pc:spChg chg="add mod">
          <ac:chgData name="Sanders Wang" userId="089d73b8-785c-4012-b931-81c632b6c9c7" providerId="ADAL" clId="{183BBC8B-A460-4E74-8295-42C81FD19E24}" dt="2021-04-07T10:08:28.080" v="1307" actId="20577"/>
          <ac:spMkLst>
            <pc:docMk/>
            <pc:sldMk cId="254111767" sldId="262"/>
            <ac:spMk id="5" creationId="{7397CBDC-EC83-4385-B2C0-5BCD43389704}"/>
          </ac:spMkLst>
        </pc:spChg>
        <pc:spChg chg="add mod">
          <ac:chgData name="Sanders Wang" userId="089d73b8-785c-4012-b931-81c632b6c9c7" providerId="ADAL" clId="{183BBC8B-A460-4E74-8295-42C81FD19E24}" dt="2021-04-07T10:08:40.372" v="1312" actId="20577"/>
          <ac:spMkLst>
            <pc:docMk/>
            <pc:sldMk cId="254111767" sldId="262"/>
            <ac:spMk id="6" creationId="{6D79C80F-11F4-4851-B5E7-784E63696A9F}"/>
          </ac:spMkLst>
        </pc:spChg>
        <pc:spChg chg="add mod">
          <ac:chgData name="Sanders Wang" userId="089d73b8-785c-4012-b931-81c632b6c9c7" providerId="ADAL" clId="{183BBC8B-A460-4E74-8295-42C81FD19E24}" dt="2021-04-07T10:09:06.503" v="1316" actId="1076"/>
          <ac:spMkLst>
            <pc:docMk/>
            <pc:sldMk cId="254111767" sldId="262"/>
            <ac:spMk id="7" creationId="{502A0051-9B7E-41F1-BCF8-6F2F81E5EC23}"/>
          </ac:spMkLst>
        </pc:spChg>
        <pc:spChg chg="add del mod">
          <ac:chgData name="Sanders Wang" userId="089d73b8-785c-4012-b931-81c632b6c9c7" providerId="ADAL" clId="{183BBC8B-A460-4E74-8295-42C81FD19E24}" dt="2021-04-07T10:09:36.908" v="1318"/>
          <ac:spMkLst>
            <pc:docMk/>
            <pc:sldMk cId="254111767" sldId="262"/>
            <ac:spMk id="8" creationId="{6E1740EB-91F1-4D90-B85B-7E1F6C213E8C}"/>
          </ac:spMkLst>
        </pc:spChg>
        <pc:spChg chg="add mod">
          <ac:chgData name="Sanders Wang" userId="089d73b8-785c-4012-b931-81c632b6c9c7" providerId="ADAL" clId="{183BBC8B-A460-4E74-8295-42C81FD19E24}" dt="2021-04-07T10:10:01.869" v="1345" actId="20577"/>
          <ac:spMkLst>
            <pc:docMk/>
            <pc:sldMk cId="254111767" sldId="262"/>
            <ac:spMk id="9" creationId="{89A971FF-B88B-4552-8B0B-2D4E2D6FF796}"/>
          </ac:spMkLst>
        </pc:spChg>
        <pc:spChg chg="add mod">
          <ac:chgData name="Sanders Wang" userId="089d73b8-785c-4012-b931-81c632b6c9c7" providerId="ADAL" clId="{183BBC8B-A460-4E74-8295-42C81FD19E24}" dt="2021-04-07T20:20:51.201" v="4002" actId="1076"/>
          <ac:spMkLst>
            <pc:docMk/>
            <pc:sldMk cId="254111767" sldId="262"/>
            <ac:spMk id="10" creationId="{DE6F3391-3340-47CC-9E89-3DB678265F43}"/>
          </ac:spMkLst>
        </pc:spChg>
        <pc:spChg chg="add mod">
          <ac:chgData name="Sanders Wang" userId="089d73b8-785c-4012-b931-81c632b6c9c7" providerId="ADAL" clId="{183BBC8B-A460-4E74-8295-42C81FD19E24}" dt="2021-04-07T14:17:06.282" v="2691" actId="20577"/>
          <ac:spMkLst>
            <pc:docMk/>
            <pc:sldMk cId="254111767" sldId="262"/>
            <ac:spMk id="15" creationId="{9AB52DBD-1E52-4059-9B38-F645732A77B2}"/>
          </ac:spMkLst>
        </pc:spChg>
        <pc:spChg chg="add del mod">
          <ac:chgData name="Sanders Wang" userId="089d73b8-785c-4012-b931-81c632b6c9c7" providerId="ADAL" clId="{183BBC8B-A460-4E74-8295-42C81FD19E24}" dt="2021-04-07T10:15:59.268" v="1387" actId="478"/>
          <ac:spMkLst>
            <pc:docMk/>
            <pc:sldMk cId="254111767" sldId="262"/>
            <ac:spMk id="18" creationId="{DC9F10BB-FD90-43B9-AEF2-3701437A9D56}"/>
          </ac:spMkLst>
        </pc:spChg>
        <pc:spChg chg="add mod">
          <ac:chgData name="Sanders Wang" userId="089d73b8-785c-4012-b931-81c632b6c9c7" providerId="ADAL" clId="{183BBC8B-A460-4E74-8295-42C81FD19E24}" dt="2021-04-07T17:54:32.510" v="3506" actId="1076"/>
          <ac:spMkLst>
            <pc:docMk/>
            <pc:sldMk cId="254111767" sldId="262"/>
            <ac:spMk id="22" creationId="{BBA2C18E-F64E-4B5F-BF5D-0BAB253C0944}"/>
          </ac:spMkLst>
        </pc:spChg>
        <pc:spChg chg="add mod">
          <ac:chgData name="Sanders Wang" userId="089d73b8-785c-4012-b931-81c632b6c9c7" providerId="ADAL" clId="{183BBC8B-A460-4E74-8295-42C81FD19E24}" dt="2021-04-07T20:20:57.671" v="4003" actId="1076"/>
          <ac:spMkLst>
            <pc:docMk/>
            <pc:sldMk cId="254111767" sldId="262"/>
            <ac:spMk id="23" creationId="{B3BC3752-221B-4463-9286-9ABD59021E5B}"/>
          </ac:spMkLst>
        </pc:spChg>
        <pc:spChg chg="add mod">
          <ac:chgData name="Sanders Wang" userId="089d73b8-785c-4012-b931-81c632b6c9c7" providerId="ADAL" clId="{183BBC8B-A460-4E74-8295-42C81FD19E24}" dt="2021-04-07T16:02:26.644" v="3325" actId="14100"/>
          <ac:spMkLst>
            <pc:docMk/>
            <pc:sldMk cId="254111767" sldId="262"/>
            <ac:spMk id="27" creationId="{51553A67-1214-4BD8-AFBB-0BF00E5B05C0}"/>
          </ac:spMkLst>
        </pc:spChg>
        <pc:spChg chg="add del mod">
          <ac:chgData name="Sanders Wang" userId="089d73b8-785c-4012-b931-81c632b6c9c7" providerId="ADAL" clId="{183BBC8B-A460-4E74-8295-42C81FD19E24}" dt="2021-04-07T16:03:03.527" v="3332"/>
          <ac:spMkLst>
            <pc:docMk/>
            <pc:sldMk cId="254111767" sldId="262"/>
            <ac:spMk id="29" creationId="{CEA3C16F-2713-45E7-9B68-749825A4AE61}"/>
          </ac:spMkLst>
        </pc:spChg>
        <pc:spChg chg="add del mod">
          <ac:chgData name="Sanders Wang" userId="089d73b8-785c-4012-b931-81c632b6c9c7" providerId="ADAL" clId="{183BBC8B-A460-4E74-8295-42C81FD19E24}" dt="2021-04-07T17:46:01.202" v="3422" actId="478"/>
          <ac:spMkLst>
            <pc:docMk/>
            <pc:sldMk cId="254111767" sldId="262"/>
            <ac:spMk id="30" creationId="{7901F8C3-D725-4AC0-8A9D-CD8896B3BDFE}"/>
          </ac:spMkLst>
        </pc:spChg>
        <pc:spChg chg="add mod">
          <ac:chgData name="Sanders Wang" userId="089d73b8-785c-4012-b931-81c632b6c9c7" providerId="ADAL" clId="{183BBC8B-A460-4E74-8295-42C81FD19E24}" dt="2021-04-07T17:53:24.689" v="3486" actId="1076"/>
          <ac:spMkLst>
            <pc:docMk/>
            <pc:sldMk cId="254111767" sldId="262"/>
            <ac:spMk id="31" creationId="{C87BEDA1-448F-436A-8309-3FCBFB96242C}"/>
          </ac:spMkLst>
        </pc:spChg>
        <pc:spChg chg="add mod">
          <ac:chgData name="Sanders Wang" userId="089d73b8-785c-4012-b931-81c632b6c9c7" providerId="ADAL" clId="{183BBC8B-A460-4E74-8295-42C81FD19E24}" dt="2021-04-07T16:05:03.796" v="3351" actId="14100"/>
          <ac:spMkLst>
            <pc:docMk/>
            <pc:sldMk cId="254111767" sldId="262"/>
            <ac:spMk id="33" creationId="{696EB601-A95F-4D8E-8E47-D6147996D195}"/>
          </ac:spMkLst>
        </pc:spChg>
        <pc:spChg chg="add mod">
          <ac:chgData name="Sanders Wang" userId="089d73b8-785c-4012-b931-81c632b6c9c7" providerId="ADAL" clId="{183BBC8B-A460-4E74-8295-42C81FD19E24}" dt="2021-04-07T18:59:39.916" v="3735" actId="1038"/>
          <ac:spMkLst>
            <pc:docMk/>
            <pc:sldMk cId="254111767" sldId="262"/>
            <ac:spMk id="35" creationId="{453FD5CD-7986-4861-B919-B1E26538C637}"/>
          </ac:spMkLst>
        </pc:spChg>
        <pc:spChg chg="add mod">
          <ac:chgData name="Sanders Wang" userId="089d73b8-785c-4012-b931-81c632b6c9c7" providerId="ADAL" clId="{183BBC8B-A460-4E74-8295-42C81FD19E24}" dt="2021-04-07T18:41:59.779" v="3667" actId="1076"/>
          <ac:spMkLst>
            <pc:docMk/>
            <pc:sldMk cId="254111767" sldId="262"/>
            <ac:spMk id="37" creationId="{00A050C4-453C-4181-9BD9-4ED3833FE7B4}"/>
          </ac:spMkLst>
        </pc:spChg>
        <pc:spChg chg="add mod">
          <ac:chgData name="Sanders Wang" userId="089d73b8-785c-4012-b931-81c632b6c9c7" providerId="ADAL" clId="{183BBC8B-A460-4E74-8295-42C81FD19E24}" dt="2021-04-07T17:48:04.409" v="3442" actId="1076"/>
          <ac:spMkLst>
            <pc:docMk/>
            <pc:sldMk cId="254111767" sldId="262"/>
            <ac:spMk id="38" creationId="{15ADEFE6-19CB-49F6-8B62-8EE3E8FADF7F}"/>
          </ac:spMkLst>
        </pc:spChg>
        <pc:spChg chg="add mod">
          <ac:chgData name="Sanders Wang" userId="089d73b8-785c-4012-b931-81c632b6c9c7" providerId="ADAL" clId="{183BBC8B-A460-4E74-8295-42C81FD19E24}" dt="2021-04-07T17:54:03.213" v="3505" actId="20577"/>
          <ac:spMkLst>
            <pc:docMk/>
            <pc:sldMk cId="254111767" sldId="262"/>
            <ac:spMk id="49" creationId="{5C04C27B-5CC9-4C83-BA1A-C9277D91E4D2}"/>
          </ac:spMkLst>
        </pc:spChg>
        <pc:spChg chg="add mod">
          <ac:chgData name="Sanders Wang" userId="089d73b8-785c-4012-b931-81c632b6c9c7" providerId="ADAL" clId="{183BBC8B-A460-4E74-8295-42C81FD19E24}" dt="2021-04-07T18:59:39.916" v="3735" actId="1038"/>
          <ac:spMkLst>
            <pc:docMk/>
            <pc:sldMk cId="254111767" sldId="262"/>
            <ac:spMk id="50" creationId="{FCE62BDB-C9AD-468E-8C19-D7865992FA0F}"/>
          </ac:spMkLst>
        </pc:spChg>
        <pc:spChg chg="add del mod">
          <ac:chgData name="Sanders Wang" userId="089d73b8-785c-4012-b931-81c632b6c9c7" providerId="ADAL" clId="{183BBC8B-A460-4E74-8295-42C81FD19E24}" dt="2021-04-07T18:11:49.045" v="3579"/>
          <ac:spMkLst>
            <pc:docMk/>
            <pc:sldMk cId="254111767" sldId="262"/>
            <ac:spMk id="54" creationId="{F5E3B561-D3FA-4242-B923-03E5B31DE7F7}"/>
          </ac:spMkLst>
        </pc:spChg>
        <pc:spChg chg="add mod">
          <ac:chgData name="Sanders Wang" userId="089d73b8-785c-4012-b931-81c632b6c9c7" providerId="ADAL" clId="{183BBC8B-A460-4E74-8295-42C81FD19E24}" dt="2021-04-07T18:12:03.334" v="3583" actId="1076"/>
          <ac:spMkLst>
            <pc:docMk/>
            <pc:sldMk cId="254111767" sldId="262"/>
            <ac:spMk id="55" creationId="{B9B28A31-DFC8-4CC1-906B-1A6AD0156F0F}"/>
          </ac:spMkLst>
        </pc:spChg>
        <pc:spChg chg="add mod">
          <ac:chgData name="Sanders Wang" userId="089d73b8-785c-4012-b931-81c632b6c9c7" providerId="ADAL" clId="{183BBC8B-A460-4E74-8295-42C81FD19E24}" dt="2021-04-07T18:13:44.125" v="3597" actId="1076"/>
          <ac:spMkLst>
            <pc:docMk/>
            <pc:sldMk cId="254111767" sldId="262"/>
            <ac:spMk id="59" creationId="{F545B6C7-74F9-435A-AE2E-EAA886D55662}"/>
          </ac:spMkLst>
        </pc:spChg>
        <pc:spChg chg="add mod">
          <ac:chgData name="Sanders Wang" userId="089d73b8-785c-4012-b931-81c632b6c9c7" providerId="ADAL" clId="{183BBC8B-A460-4E74-8295-42C81FD19E24}" dt="2021-04-07T18:56:53.855" v="3715" actId="1076"/>
          <ac:spMkLst>
            <pc:docMk/>
            <pc:sldMk cId="254111767" sldId="262"/>
            <ac:spMk id="62" creationId="{33D35AC6-7B25-497E-B1B7-B7E9E7774FAC}"/>
          </ac:spMkLst>
        </pc:spChg>
        <pc:spChg chg="add mod">
          <ac:chgData name="Sanders Wang" userId="089d73b8-785c-4012-b931-81c632b6c9c7" providerId="ADAL" clId="{183BBC8B-A460-4E74-8295-42C81FD19E24}" dt="2021-04-07T19:21:59.541" v="3807" actId="1076"/>
          <ac:spMkLst>
            <pc:docMk/>
            <pc:sldMk cId="254111767" sldId="262"/>
            <ac:spMk id="66" creationId="{2CB12EE9-C5F4-44DC-AE27-97901B927147}"/>
          </ac:spMkLst>
        </pc:spChg>
        <pc:spChg chg="add del mod">
          <ac:chgData name="Sanders Wang" userId="089d73b8-785c-4012-b931-81c632b6c9c7" providerId="ADAL" clId="{183BBC8B-A460-4E74-8295-42C81FD19E24}" dt="2021-04-07T20:18:29.855" v="3973" actId="478"/>
          <ac:spMkLst>
            <pc:docMk/>
            <pc:sldMk cId="254111767" sldId="262"/>
            <ac:spMk id="67" creationId="{4057E3C5-D99F-44BE-AE6B-FE40670437DF}"/>
          </ac:spMkLst>
        </pc:spChg>
        <pc:spChg chg="add mod">
          <ac:chgData name="Sanders Wang" userId="089d73b8-785c-4012-b931-81c632b6c9c7" providerId="ADAL" clId="{183BBC8B-A460-4E74-8295-42C81FD19E24}" dt="2021-04-07T20:19:58.054" v="3999" actId="1076"/>
          <ac:spMkLst>
            <pc:docMk/>
            <pc:sldMk cId="254111767" sldId="262"/>
            <ac:spMk id="70" creationId="{F5A1A597-645E-4909-B90B-EF855484E11E}"/>
          </ac:spMkLst>
        </pc:spChg>
        <pc:picChg chg="add del mod">
          <ac:chgData name="Sanders Wang" userId="089d73b8-785c-4012-b931-81c632b6c9c7" providerId="ADAL" clId="{183BBC8B-A460-4E74-8295-42C81FD19E24}" dt="2021-04-07T20:18:24.908" v="3972" actId="478"/>
          <ac:picMkLst>
            <pc:docMk/>
            <pc:sldMk cId="254111767" sldId="262"/>
            <ac:picMk id="11" creationId="{CFD4B049-B3D2-4D8F-A005-0A262ADC649E}"/>
          </ac:picMkLst>
        </pc:picChg>
        <pc:picChg chg="add del mod">
          <ac:chgData name="Sanders Wang" userId="089d73b8-785c-4012-b931-81c632b6c9c7" providerId="ADAL" clId="{183BBC8B-A460-4E74-8295-42C81FD19E24}" dt="2021-04-07T10:15:31.431" v="1383" actId="478"/>
          <ac:picMkLst>
            <pc:docMk/>
            <pc:sldMk cId="254111767" sldId="262"/>
            <ac:picMk id="11" creationId="{FF5D5322-4233-44FC-93BC-4FC4F9A18F09}"/>
          </ac:picMkLst>
        </pc:picChg>
        <pc:picChg chg="add del mod">
          <ac:chgData name="Sanders Wang" userId="089d73b8-785c-4012-b931-81c632b6c9c7" providerId="ADAL" clId="{183BBC8B-A460-4E74-8295-42C81FD19E24}" dt="2021-04-07T10:16:10.204" v="1390" actId="478"/>
          <ac:picMkLst>
            <pc:docMk/>
            <pc:sldMk cId="254111767" sldId="262"/>
            <ac:picMk id="12" creationId="{9E83221A-CBDB-4FE0-9ED2-0E8CE138C1EB}"/>
          </ac:picMkLst>
        </pc:picChg>
        <pc:picChg chg="add mod">
          <ac:chgData name="Sanders Wang" userId="089d73b8-785c-4012-b931-81c632b6c9c7" providerId="ADAL" clId="{183BBC8B-A460-4E74-8295-42C81FD19E24}" dt="2021-04-07T10:13:07.559" v="1359" actId="1076"/>
          <ac:picMkLst>
            <pc:docMk/>
            <pc:sldMk cId="254111767" sldId="262"/>
            <ac:picMk id="14" creationId="{FECC3F26-E44B-4A4D-953F-812F66C1F162}"/>
          </ac:picMkLst>
        </pc:picChg>
        <pc:picChg chg="add mod">
          <ac:chgData name="Sanders Wang" userId="089d73b8-785c-4012-b931-81c632b6c9c7" providerId="ADAL" clId="{183BBC8B-A460-4E74-8295-42C81FD19E24}" dt="2021-04-07T20:20:51.201" v="4002" actId="1076"/>
          <ac:picMkLst>
            <pc:docMk/>
            <pc:sldMk cId="254111767" sldId="262"/>
            <ac:picMk id="16" creationId="{17DDFF8B-6135-4DB2-B32B-1EF31952C23A}"/>
          </ac:picMkLst>
        </pc:picChg>
        <pc:picChg chg="add mod">
          <ac:chgData name="Sanders Wang" userId="089d73b8-785c-4012-b931-81c632b6c9c7" providerId="ADAL" clId="{183BBC8B-A460-4E74-8295-42C81FD19E24}" dt="2021-04-07T18:11:39.916" v="3576" actId="1076"/>
          <ac:picMkLst>
            <pc:docMk/>
            <pc:sldMk cId="254111767" sldId="262"/>
            <ac:picMk id="17" creationId="{A179DB43-0CE4-45C5-B399-4A62F5D7F7E1}"/>
          </ac:picMkLst>
        </pc:picChg>
        <pc:picChg chg="add mod">
          <ac:chgData name="Sanders Wang" userId="089d73b8-785c-4012-b931-81c632b6c9c7" providerId="ADAL" clId="{183BBC8B-A460-4E74-8295-42C81FD19E24}" dt="2021-04-07T17:53:24.689" v="3486" actId="1076"/>
          <ac:picMkLst>
            <pc:docMk/>
            <pc:sldMk cId="254111767" sldId="262"/>
            <ac:picMk id="18" creationId="{FC641556-309B-45A1-8A9B-B7B6B5A72189}"/>
          </ac:picMkLst>
        </pc:picChg>
        <pc:picChg chg="add del mod">
          <ac:chgData name="Sanders Wang" userId="089d73b8-785c-4012-b931-81c632b6c9c7" providerId="ADAL" clId="{183BBC8B-A460-4E74-8295-42C81FD19E24}" dt="2021-04-07T11:34:29.147" v="2228" actId="478"/>
          <ac:picMkLst>
            <pc:docMk/>
            <pc:sldMk cId="254111767" sldId="262"/>
            <ac:picMk id="19" creationId="{53B87CA7-E0F9-494A-BCAD-8284C40C7142}"/>
          </ac:picMkLst>
        </pc:picChg>
        <pc:picChg chg="add mod">
          <ac:chgData name="Sanders Wang" userId="089d73b8-785c-4012-b931-81c632b6c9c7" providerId="ADAL" clId="{183BBC8B-A460-4E74-8295-42C81FD19E24}" dt="2021-04-07T20:20:57.671" v="4003" actId="1076"/>
          <ac:picMkLst>
            <pc:docMk/>
            <pc:sldMk cId="254111767" sldId="262"/>
            <ac:picMk id="20" creationId="{5651DCC4-6675-47D5-8388-E3D489ADC6C0}"/>
          </ac:picMkLst>
        </pc:picChg>
        <pc:picChg chg="add mod">
          <ac:chgData name="Sanders Wang" userId="089d73b8-785c-4012-b931-81c632b6c9c7" providerId="ADAL" clId="{183BBC8B-A460-4E74-8295-42C81FD19E24}" dt="2021-04-07T17:54:32.510" v="3506" actId="1076"/>
          <ac:picMkLst>
            <pc:docMk/>
            <pc:sldMk cId="254111767" sldId="262"/>
            <ac:picMk id="21" creationId="{0B5F0D0D-20B4-45EC-8CA1-146664D8C878}"/>
          </ac:picMkLst>
        </pc:picChg>
        <pc:picChg chg="add mod">
          <ac:chgData name="Sanders Wang" userId="089d73b8-785c-4012-b931-81c632b6c9c7" providerId="ADAL" clId="{183BBC8B-A460-4E74-8295-42C81FD19E24}" dt="2021-04-07T16:01:19.189" v="3317" actId="1076"/>
          <ac:picMkLst>
            <pc:docMk/>
            <pc:sldMk cId="254111767" sldId="262"/>
            <ac:picMk id="24" creationId="{ED5F2B8F-4BC7-41D7-A5E2-E101DAA65C30}"/>
          </ac:picMkLst>
        </pc:picChg>
        <pc:picChg chg="add del mod">
          <ac:chgData name="Sanders Wang" userId="089d73b8-785c-4012-b931-81c632b6c9c7" providerId="ADAL" clId="{183BBC8B-A460-4E74-8295-42C81FD19E24}" dt="2021-04-07T17:45:50.481" v="3418" actId="478"/>
          <ac:picMkLst>
            <pc:docMk/>
            <pc:sldMk cId="254111767" sldId="262"/>
            <ac:picMk id="25" creationId="{424C6726-9144-45E3-B22F-8A3C1DC1BFF0}"/>
          </ac:picMkLst>
        </pc:picChg>
        <pc:picChg chg="add mod">
          <ac:chgData name="Sanders Wang" userId="089d73b8-785c-4012-b931-81c632b6c9c7" providerId="ADAL" clId="{183BBC8B-A460-4E74-8295-42C81FD19E24}" dt="2021-04-07T17:53:24.689" v="3486" actId="1076"/>
          <ac:picMkLst>
            <pc:docMk/>
            <pc:sldMk cId="254111767" sldId="262"/>
            <ac:picMk id="26" creationId="{094C4580-F53B-4407-8DA7-37BE94CD8E90}"/>
          </ac:picMkLst>
        </pc:picChg>
        <pc:picChg chg="add del mod">
          <ac:chgData name="Sanders Wang" userId="089d73b8-785c-4012-b931-81c632b6c9c7" providerId="ADAL" clId="{183BBC8B-A460-4E74-8295-42C81FD19E24}" dt="2021-04-07T16:02:48.488" v="3328" actId="478"/>
          <ac:picMkLst>
            <pc:docMk/>
            <pc:sldMk cId="254111767" sldId="262"/>
            <ac:picMk id="28" creationId="{5EA2957B-4850-4D05-AEEE-A5F062313B5D}"/>
          </ac:picMkLst>
        </pc:picChg>
        <pc:picChg chg="add mod">
          <ac:chgData name="Sanders Wang" userId="089d73b8-785c-4012-b931-81c632b6c9c7" providerId="ADAL" clId="{183BBC8B-A460-4E74-8295-42C81FD19E24}" dt="2021-04-07T16:04:54.869" v="3348" actId="1076"/>
          <ac:picMkLst>
            <pc:docMk/>
            <pc:sldMk cId="254111767" sldId="262"/>
            <ac:picMk id="32" creationId="{80BE75A3-6556-4F9C-BDBE-3DD04D372705}"/>
          </ac:picMkLst>
        </pc:picChg>
        <pc:picChg chg="add mod">
          <ac:chgData name="Sanders Wang" userId="089d73b8-785c-4012-b931-81c632b6c9c7" providerId="ADAL" clId="{183BBC8B-A460-4E74-8295-42C81FD19E24}" dt="2021-04-07T18:59:39.916" v="3735" actId="1038"/>
          <ac:picMkLst>
            <pc:docMk/>
            <pc:sldMk cId="254111767" sldId="262"/>
            <ac:picMk id="34" creationId="{65FEC2E4-1098-4B9C-998B-B873CA28376F}"/>
          </ac:picMkLst>
        </pc:picChg>
        <pc:picChg chg="add mod">
          <ac:chgData name="Sanders Wang" userId="089d73b8-785c-4012-b931-81c632b6c9c7" providerId="ADAL" clId="{183BBC8B-A460-4E74-8295-42C81FD19E24}" dt="2021-04-07T17:46:35.319" v="3428" actId="14100"/>
          <ac:picMkLst>
            <pc:docMk/>
            <pc:sldMk cId="254111767" sldId="262"/>
            <ac:picMk id="36" creationId="{036A4ECF-EC61-4BD3-B707-C1D4676845EE}"/>
          </ac:picMkLst>
        </pc:picChg>
        <pc:picChg chg="add mod">
          <ac:chgData name="Sanders Wang" userId="089d73b8-785c-4012-b931-81c632b6c9c7" providerId="ADAL" clId="{183BBC8B-A460-4E74-8295-42C81FD19E24}" dt="2021-04-07T17:48:05.896" v="3443" actId="1076"/>
          <ac:picMkLst>
            <pc:docMk/>
            <pc:sldMk cId="254111767" sldId="262"/>
            <ac:picMk id="39" creationId="{3FB976F1-7F8A-4DCE-8C7D-C9AD334DB6EA}"/>
          </ac:picMkLst>
        </pc:picChg>
        <pc:picChg chg="add mod">
          <ac:chgData name="Sanders Wang" userId="089d73b8-785c-4012-b931-81c632b6c9c7" providerId="ADAL" clId="{183BBC8B-A460-4E74-8295-42C81FD19E24}" dt="2021-04-07T17:48:44.736" v="3449" actId="1076"/>
          <ac:picMkLst>
            <pc:docMk/>
            <pc:sldMk cId="254111767" sldId="262"/>
            <ac:picMk id="40" creationId="{956AAB46-A051-4116-B7A6-1B2B23E8F291}"/>
          </ac:picMkLst>
        </pc:picChg>
        <pc:picChg chg="add del mod">
          <ac:chgData name="Sanders Wang" userId="089d73b8-785c-4012-b931-81c632b6c9c7" providerId="ADAL" clId="{183BBC8B-A460-4E74-8295-42C81FD19E24}" dt="2021-04-07T17:48:46.833" v="3450" actId="478"/>
          <ac:picMkLst>
            <pc:docMk/>
            <pc:sldMk cId="254111767" sldId="262"/>
            <ac:picMk id="41" creationId="{0363E06B-1CCE-441D-92EA-F5F71B632223}"/>
          </ac:picMkLst>
        </pc:picChg>
        <pc:picChg chg="add mod">
          <ac:chgData name="Sanders Wang" userId="089d73b8-785c-4012-b931-81c632b6c9c7" providerId="ADAL" clId="{183BBC8B-A460-4E74-8295-42C81FD19E24}" dt="2021-04-07T18:59:39.916" v="3735" actId="1038"/>
          <ac:picMkLst>
            <pc:docMk/>
            <pc:sldMk cId="254111767" sldId="262"/>
            <ac:picMk id="42" creationId="{C831F2F9-D2A1-44A9-A3D5-DA4F17B2341E}"/>
          </ac:picMkLst>
        </pc:picChg>
        <pc:picChg chg="add mod">
          <ac:chgData name="Sanders Wang" userId="089d73b8-785c-4012-b931-81c632b6c9c7" providerId="ADAL" clId="{183BBC8B-A460-4E74-8295-42C81FD19E24}" dt="2021-04-07T17:48:56.764" v="3452" actId="1076"/>
          <ac:picMkLst>
            <pc:docMk/>
            <pc:sldMk cId="254111767" sldId="262"/>
            <ac:picMk id="43" creationId="{101B5AE7-8A3F-43BB-B576-B57A5B3D480C}"/>
          </ac:picMkLst>
        </pc:picChg>
        <pc:picChg chg="add mod">
          <ac:chgData name="Sanders Wang" userId="089d73b8-785c-4012-b931-81c632b6c9c7" providerId="ADAL" clId="{183BBC8B-A460-4E74-8295-42C81FD19E24}" dt="2021-04-07T17:54:32.510" v="3506" actId="1076"/>
          <ac:picMkLst>
            <pc:docMk/>
            <pc:sldMk cId="254111767" sldId="262"/>
            <ac:picMk id="44" creationId="{4718178E-F3AE-42C3-A586-F45B31F5BBBC}"/>
          </ac:picMkLst>
        </pc:picChg>
        <pc:picChg chg="add mod">
          <ac:chgData name="Sanders Wang" userId="089d73b8-785c-4012-b931-81c632b6c9c7" providerId="ADAL" clId="{183BBC8B-A460-4E74-8295-42C81FD19E24}" dt="2021-04-07T17:53:24.689" v="3486" actId="1076"/>
          <ac:picMkLst>
            <pc:docMk/>
            <pc:sldMk cId="254111767" sldId="262"/>
            <ac:picMk id="45" creationId="{E1F4E2E1-A445-4D32-A611-DE2D80D255CB}"/>
          </ac:picMkLst>
        </pc:picChg>
        <pc:picChg chg="add mod">
          <ac:chgData name="Sanders Wang" userId="089d73b8-785c-4012-b931-81c632b6c9c7" providerId="ADAL" clId="{183BBC8B-A460-4E74-8295-42C81FD19E24}" dt="2021-04-07T17:49:48.349" v="3468" actId="1038"/>
          <ac:picMkLst>
            <pc:docMk/>
            <pc:sldMk cId="254111767" sldId="262"/>
            <ac:picMk id="46" creationId="{E2ED298E-2753-42DC-B462-5513F66DA1C1}"/>
          </ac:picMkLst>
        </pc:picChg>
        <pc:picChg chg="add mod">
          <ac:chgData name="Sanders Wang" userId="089d73b8-785c-4012-b931-81c632b6c9c7" providerId="ADAL" clId="{183BBC8B-A460-4E74-8295-42C81FD19E24}" dt="2021-04-07T17:49:48.349" v="3468" actId="1038"/>
          <ac:picMkLst>
            <pc:docMk/>
            <pc:sldMk cId="254111767" sldId="262"/>
            <ac:picMk id="47" creationId="{7F7DBE68-79BD-4396-BC3C-30E36A58ACAA}"/>
          </ac:picMkLst>
        </pc:picChg>
        <pc:picChg chg="add mod">
          <ac:chgData name="Sanders Wang" userId="089d73b8-785c-4012-b931-81c632b6c9c7" providerId="ADAL" clId="{183BBC8B-A460-4E74-8295-42C81FD19E24}" dt="2021-04-07T17:53:54.225" v="3491" actId="1076"/>
          <ac:picMkLst>
            <pc:docMk/>
            <pc:sldMk cId="254111767" sldId="262"/>
            <ac:picMk id="48" creationId="{2D48645E-2D3F-4A57-B8B1-085276BFAB2B}"/>
          </ac:picMkLst>
        </pc:picChg>
        <pc:picChg chg="add mod">
          <ac:chgData name="Sanders Wang" userId="089d73b8-785c-4012-b931-81c632b6c9c7" providerId="ADAL" clId="{183BBC8B-A460-4E74-8295-42C81FD19E24}" dt="2021-04-07T18:59:39.916" v="3735" actId="1038"/>
          <ac:picMkLst>
            <pc:docMk/>
            <pc:sldMk cId="254111767" sldId="262"/>
            <ac:picMk id="51" creationId="{0D7951C3-D4E8-45B1-96BC-92ACE46D2196}"/>
          </ac:picMkLst>
        </pc:picChg>
        <pc:picChg chg="add mod">
          <ac:chgData name="Sanders Wang" userId="089d73b8-785c-4012-b931-81c632b6c9c7" providerId="ADAL" clId="{183BBC8B-A460-4E74-8295-42C81FD19E24}" dt="2021-04-07T18:59:39.916" v="3735" actId="1038"/>
          <ac:picMkLst>
            <pc:docMk/>
            <pc:sldMk cId="254111767" sldId="262"/>
            <ac:picMk id="52" creationId="{417A1EAA-5ADE-4C79-A91C-9504B3528237}"/>
          </ac:picMkLst>
        </pc:picChg>
        <pc:picChg chg="add mod">
          <ac:chgData name="Sanders Wang" userId="089d73b8-785c-4012-b931-81c632b6c9c7" providerId="ADAL" clId="{183BBC8B-A460-4E74-8295-42C81FD19E24}" dt="2021-04-07T18:11:18.314" v="3573" actId="1076"/>
          <ac:picMkLst>
            <pc:docMk/>
            <pc:sldMk cId="254111767" sldId="262"/>
            <ac:picMk id="53" creationId="{9FC786C9-55F9-4727-ACC5-F87BDC9FAD57}"/>
          </ac:picMkLst>
        </pc:picChg>
        <pc:picChg chg="add mod">
          <ac:chgData name="Sanders Wang" userId="089d73b8-785c-4012-b931-81c632b6c9c7" providerId="ADAL" clId="{183BBC8B-A460-4E74-8295-42C81FD19E24}" dt="2021-04-07T18:12:49.713" v="3591" actId="1076"/>
          <ac:picMkLst>
            <pc:docMk/>
            <pc:sldMk cId="254111767" sldId="262"/>
            <ac:picMk id="56" creationId="{5344EDBE-2188-4A53-98DF-0A74F006B2B9}"/>
          </ac:picMkLst>
        </pc:picChg>
        <pc:picChg chg="add mod">
          <ac:chgData name="Sanders Wang" userId="089d73b8-785c-4012-b931-81c632b6c9c7" providerId="ADAL" clId="{183BBC8B-A460-4E74-8295-42C81FD19E24}" dt="2021-04-07T18:13:07.172" v="3593" actId="1076"/>
          <ac:picMkLst>
            <pc:docMk/>
            <pc:sldMk cId="254111767" sldId="262"/>
            <ac:picMk id="57" creationId="{8376D5A9-3B00-43E4-A062-FE2077C68B63}"/>
          </ac:picMkLst>
        </pc:picChg>
        <pc:picChg chg="add mod">
          <ac:chgData name="Sanders Wang" userId="089d73b8-785c-4012-b931-81c632b6c9c7" providerId="ADAL" clId="{183BBC8B-A460-4E74-8295-42C81FD19E24}" dt="2021-04-07T18:13:07.172" v="3593" actId="1076"/>
          <ac:picMkLst>
            <pc:docMk/>
            <pc:sldMk cId="254111767" sldId="262"/>
            <ac:picMk id="58" creationId="{473A7E0B-E9E6-4981-8A42-A610F72AFA6E}"/>
          </ac:picMkLst>
        </pc:picChg>
        <pc:picChg chg="add mod">
          <ac:chgData name="Sanders Wang" userId="089d73b8-785c-4012-b931-81c632b6c9c7" providerId="ADAL" clId="{183BBC8B-A460-4E74-8295-42C81FD19E24}" dt="2021-04-07T18:13:49.354" v="3598" actId="571"/>
          <ac:picMkLst>
            <pc:docMk/>
            <pc:sldMk cId="254111767" sldId="262"/>
            <ac:picMk id="60" creationId="{77E6D622-27C2-404B-9011-8BF9A1D489E9}"/>
          </ac:picMkLst>
        </pc:picChg>
        <pc:picChg chg="add mod">
          <ac:chgData name="Sanders Wang" userId="089d73b8-785c-4012-b931-81c632b6c9c7" providerId="ADAL" clId="{183BBC8B-A460-4E74-8295-42C81FD19E24}" dt="2021-04-07T18:41:48.869" v="3665" actId="1076"/>
          <ac:picMkLst>
            <pc:docMk/>
            <pc:sldMk cId="254111767" sldId="262"/>
            <ac:picMk id="61" creationId="{8515A7A0-CBF8-4E9E-BC13-A725D1332892}"/>
          </ac:picMkLst>
        </pc:picChg>
        <pc:picChg chg="add mod">
          <ac:chgData name="Sanders Wang" userId="089d73b8-785c-4012-b931-81c632b6c9c7" providerId="ADAL" clId="{183BBC8B-A460-4E74-8295-42C81FD19E24}" dt="2021-04-07T18:56:57.167" v="3716" actId="571"/>
          <ac:picMkLst>
            <pc:docMk/>
            <pc:sldMk cId="254111767" sldId="262"/>
            <ac:picMk id="63" creationId="{722AE49B-3EA2-4617-A215-E3FB3684A348}"/>
          </ac:picMkLst>
        </pc:picChg>
        <pc:picChg chg="add mod">
          <ac:chgData name="Sanders Wang" userId="089d73b8-785c-4012-b931-81c632b6c9c7" providerId="ADAL" clId="{183BBC8B-A460-4E74-8295-42C81FD19E24}" dt="2021-04-07T18:59:50.065" v="3738" actId="1076"/>
          <ac:picMkLst>
            <pc:docMk/>
            <pc:sldMk cId="254111767" sldId="262"/>
            <ac:picMk id="64" creationId="{3387FB0C-5C0C-4F06-9897-02A4C96AE154}"/>
          </ac:picMkLst>
        </pc:picChg>
        <pc:picChg chg="add mod">
          <ac:chgData name="Sanders Wang" userId="089d73b8-785c-4012-b931-81c632b6c9c7" providerId="ADAL" clId="{183BBC8B-A460-4E74-8295-42C81FD19E24}" dt="2021-04-07T18:59:57.971" v="3739" actId="571"/>
          <ac:picMkLst>
            <pc:docMk/>
            <pc:sldMk cId="254111767" sldId="262"/>
            <ac:picMk id="65" creationId="{C376D4D7-1FFC-4DE1-B093-C0813BDB92AC}"/>
          </ac:picMkLst>
        </pc:picChg>
        <pc:picChg chg="add mod">
          <ac:chgData name="Sanders Wang" userId="089d73b8-785c-4012-b931-81c632b6c9c7" providerId="ADAL" clId="{183BBC8B-A460-4E74-8295-42C81FD19E24}" dt="2021-04-07T20:20:05.561" v="4000" actId="1076"/>
          <ac:picMkLst>
            <pc:docMk/>
            <pc:sldMk cId="254111767" sldId="262"/>
            <ac:picMk id="68" creationId="{84BDB351-DC0D-46D9-861C-EC06F92E6DB8}"/>
          </ac:picMkLst>
        </pc:picChg>
        <pc:picChg chg="add mod">
          <ac:chgData name="Sanders Wang" userId="089d73b8-785c-4012-b931-81c632b6c9c7" providerId="ADAL" clId="{183BBC8B-A460-4E74-8295-42C81FD19E24}" dt="2021-04-07T20:20:05.561" v="4000" actId="1076"/>
          <ac:picMkLst>
            <pc:docMk/>
            <pc:sldMk cId="254111767" sldId="262"/>
            <ac:picMk id="69" creationId="{AB8A92A7-323A-491A-AB3C-5BBB0FD67597}"/>
          </ac:picMkLst>
        </pc:picChg>
        <pc:picChg chg="add mod">
          <ac:chgData name="Sanders Wang" userId="089d73b8-785c-4012-b931-81c632b6c9c7" providerId="ADAL" clId="{183BBC8B-A460-4E74-8295-42C81FD19E24}" dt="2021-04-07T20:19:11.937" v="3991" actId="1037"/>
          <ac:picMkLst>
            <pc:docMk/>
            <pc:sldMk cId="254111767" sldId="262"/>
            <ac:picMk id="6146" creationId="{C09C9AE4-30A6-41C8-BF69-12DF7572F9C1}"/>
          </ac:picMkLst>
        </pc:picChg>
        <pc:cxnChg chg="add mod">
          <ac:chgData name="Sanders Wang" userId="089d73b8-785c-4012-b931-81c632b6c9c7" providerId="ADAL" clId="{183BBC8B-A460-4E74-8295-42C81FD19E24}" dt="2021-04-07T10:05:26.887" v="1297" actId="1036"/>
          <ac:cxnSpMkLst>
            <pc:docMk/>
            <pc:sldMk cId="254111767" sldId="262"/>
            <ac:cxnSpMk id="3" creationId="{20B4C53F-FDC9-4A1F-BF67-533AFAEA2CA6}"/>
          </ac:cxnSpMkLst>
        </pc:cxnChg>
        <pc:cxnChg chg="add mod">
          <ac:chgData name="Sanders Wang" userId="089d73b8-785c-4012-b931-81c632b6c9c7" providerId="ADAL" clId="{183BBC8B-A460-4E74-8295-42C81FD19E24}" dt="2021-04-07T10:05:48.944" v="1301" actId="1076"/>
          <ac:cxnSpMkLst>
            <pc:docMk/>
            <pc:sldMk cId="254111767" sldId="262"/>
            <ac:cxnSpMk id="4" creationId="{832FA474-BDAA-4918-A306-612957EA03BC}"/>
          </ac:cxnSpMkLst>
        </pc:cxnChg>
      </pc:sldChg>
      <pc:sldChg chg="del">
        <pc:chgData name="Sanders Wang" userId="089d73b8-785c-4012-b931-81c632b6c9c7" providerId="ADAL" clId="{183BBC8B-A460-4E74-8295-42C81FD19E24}" dt="2021-04-07T05:51:25.973" v="4" actId="47"/>
        <pc:sldMkLst>
          <pc:docMk/>
          <pc:sldMk cId="2393877055" sldId="262"/>
        </pc:sldMkLst>
      </pc:sldChg>
      <pc:sldChg chg="addSp delSp modSp new mod">
        <pc:chgData name="Sanders Wang" userId="089d73b8-785c-4012-b931-81c632b6c9c7" providerId="ADAL" clId="{183BBC8B-A460-4E74-8295-42C81FD19E24}" dt="2021-04-07T19:06:23.566" v="3743" actId="20577"/>
        <pc:sldMkLst>
          <pc:docMk/>
          <pc:sldMk cId="313626643" sldId="263"/>
        </pc:sldMkLst>
        <pc:spChg chg="add mod">
          <ac:chgData name="Sanders Wang" userId="089d73b8-785c-4012-b931-81c632b6c9c7" providerId="ADAL" clId="{183BBC8B-A460-4E74-8295-42C81FD19E24}" dt="2021-04-07T10:23:49.805" v="1406" actId="1076"/>
          <ac:spMkLst>
            <pc:docMk/>
            <pc:sldMk cId="313626643" sldId="263"/>
            <ac:spMk id="2" creationId="{C7AD4708-BF0D-4605-9DCF-5B021850488A}"/>
          </ac:spMkLst>
        </pc:spChg>
        <pc:spChg chg="add mod">
          <ac:chgData name="Sanders Wang" userId="089d73b8-785c-4012-b931-81c632b6c9c7" providerId="ADAL" clId="{183BBC8B-A460-4E74-8295-42C81FD19E24}" dt="2021-04-07T10:24:46.394" v="1411" actId="1076"/>
          <ac:spMkLst>
            <pc:docMk/>
            <pc:sldMk cId="313626643" sldId="263"/>
            <ac:spMk id="5" creationId="{13275BB1-A938-4B02-9DA5-BD032C92FBA0}"/>
          </ac:spMkLst>
        </pc:spChg>
        <pc:spChg chg="add mod">
          <ac:chgData name="Sanders Wang" userId="089d73b8-785c-4012-b931-81c632b6c9c7" providerId="ADAL" clId="{183BBC8B-A460-4E74-8295-42C81FD19E24}" dt="2021-04-07T19:06:23.566" v="3743" actId="20577"/>
          <ac:spMkLst>
            <pc:docMk/>
            <pc:sldMk cId="313626643" sldId="263"/>
            <ac:spMk id="24" creationId="{3AA91063-4BFA-463F-8224-CA1C44D3146B}"/>
          </ac:spMkLst>
        </pc:spChg>
        <pc:spChg chg="add del mod">
          <ac:chgData name="Sanders Wang" userId="089d73b8-785c-4012-b931-81c632b6c9c7" providerId="ADAL" clId="{183BBC8B-A460-4E74-8295-42C81FD19E24}" dt="2021-04-07T10:45:27.112" v="1540" actId="478"/>
          <ac:spMkLst>
            <pc:docMk/>
            <pc:sldMk cId="313626643" sldId="263"/>
            <ac:spMk id="27" creationId="{25F16A6F-A63C-4147-9733-99053F045AC6}"/>
          </ac:spMkLst>
        </pc:spChg>
        <pc:picChg chg="add mod">
          <ac:chgData name="Sanders Wang" userId="089d73b8-785c-4012-b931-81c632b6c9c7" providerId="ADAL" clId="{183BBC8B-A460-4E74-8295-42C81FD19E24}" dt="2021-04-07T10:24:12.205" v="1408" actId="1076"/>
          <ac:picMkLst>
            <pc:docMk/>
            <pc:sldMk cId="313626643" sldId="263"/>
            <ac:picMk id="4" creationId="{7FD98597-3B21-496F-BD07-A7F0F4C318B3}"/>
          </ac:picMkLst>
        </pc:picChg>
        <pc:picChg chg="add mod">
          <ac:chgData name="Sanders Wang" userId="089d73b8-785c-4012-b931-81c632b6c9c7" providerId="ADAL" clId="{183BBC8B-A460-4E74-8295-42C81FD19E24}" dt="2021-04-07T10:37:39.890" v="1436" actId="14100"/>
          <ac:picMkLst>
            <pc:docMk/>
            <pc:sldMk cId="313626643" sldId="263"/>
            <ac:picMk id="6" creationId="{5B3E1B06-59E8-4E34-B07C-7C74D37ECC60}"/>
          </ac:picMkLst>
        </pc:picChg>
        <pc:picChg chg="add del mod">
          <ac:chgData name="Sanders Wang" userId="089d73b8-785c-4012-b931-81c632b6c9c7" providerId="ADAL" clId="{183BBC8B-A460-4E74-8295-42C81FD19E24}" dt="2021-04-07T11:34:23.031" v="2226" actId="478"/>
          <ac:picMkLst>
            <pc:docMk/>
            <pc:sldMk cId="313626643" sldId="263"/>
            <ac:picMk id="13" creationId="{AF213E95-4A79-4A0B-86B0-431570AC1E70}"/>
          </ac:picMkLst>
        </pc:picChg>
        <pc:picChg chg="add mod">
          <ac:chgData name="Sanders Wang" userId="089d73b8-785c-4012-b931-81c632b6c9c7" providerId="ADAL" clId="{183BBC8B-A460-4E74-8295-42C81FD19E24}" dt="2021-04-07T11:34:23.752" v="2227"/>
          <ac:picMkLst>
            <pc:docMk/>
            <pc:sldMk cId="313626643" sldId="263"/>
            <ac:picMk id="14" creationId="{AFB85618-FFD1-40B2-833B-D930A9DD927C}"/>
          </ac:picMkLst>
        </pc:picChg>
        <pc:picChg chg="add mod">
          <ac:chgData name="Sanders Wang" userId="089d73b8-785c-4012-b931-81c632b6c9c7" providerId="ADAL" clId="{183BBC8B-A460-4E74-8295-42C81FD19E24}" dt="2021-04-07T10:39:32.763" v="1452" actId="1076"/>
          <ac:picMkLst>
            <pc:docMk/>
            <pc:sldMk cId="313626643" sldId="263"/>
            <ac:picMk id="16" creationId="{8EADA2BC-CE99-4EF3-995F-D86DB2831ADC}"/>
          </ac:picMkLst>
        </pc:picChg>
        <pc:picChg chg="add mod">
          <ac:chgData name="Sanders Wang" userId="089d73b8-785c-4012-b931-81c632b6c9c7" providerId="ADAL" clId="{183BBC8B-A460-4E74-8295-42C81FD19E24}" dt="2021-04-07T10:51:07.387" v="1746" actId="1076"/>
          <ac:picMkLst>
            <pc:docMk/>
            <pc:sldMk cId="313626643" sldId="263"/>
            <ac:picMk id="26" creationId="{A93B0D1C-1DD6-4C96-AA68-3F81DDD220E2}"/>
          </ac:picMkLst>
        </pc:picChg>
        <pc:cxnChg chg="add mod">
          <ac:chgData name="Sanders Wang" userId="089d73b8-785c-4012-b931-81c632b6c9c7" providerId="ADAL" clId="{183BBC8B-A460-4E74-8295-42C81FD19E24}" dt="2021-04-07T10:39:42.611" v="1453" actId="692"/>
          <ac:cxnSpMkLst>
            <pc:docMk/>
            <pc:sldMk cId="313626643" sldId="263"/>
            <ac:cxnSpMk id="8" creationId="{D3FB00F5-6F6F-4149-A842-F352F653D7EE}"/>
          </ac:cxnSpMkLst>
        </pc:cxnChg>
        <pc:cxnChg chg="add mod">
          <ac:chgData name="Sanders Wang" userId="089d73b8-785c-4012-b931-81c632b6c9c7" providerId="ADAL" clId="{183BBC8B-A460-4E74-8295-42C81FD19E24}" dt="2021-04-07T10:39:42.611" v="1453" actId="692"/>
          <ac:cxnSpMkLst>
            <pc:docMk/>
            <pc:sldMk cId="313626643" sldId="263"/>
            <ac:cxnSpMk id="9" creationId="{5D082466-298C-4AAD-AED2-F8311EC9942D}"/>
          </ac:cxnSpMkLst>
        </pc:cxnChg>
        <pc:cxnChg chg="add mod">
          <ac:chgData name="Sanders Wang" userId="089d73b8-785c-4012-b931-81c632b6c9c7" providerId="ADAL" clId="{183BBC8B-A460-4E74-8295-42C81FD19E24}" dt="2021-04-07T10:39:42.611" v="1453" actId="692"/>
          <ac:cxnSpMkLst>
            <pc:docMk/>
            <pc:sldMk cId="313626643" sldId="263"/>
            <ac:cxnSpMk id="12" creationId="{4F13E5B2-15D2-45FB-8B84-9F2FB2A53D49}"/>
          </ac:cxnSpMkLst>
        </pc:cxnChg>
        <pc:cxnChg chg="add mod">
          <ac:chgData name="Sanders Wang" userId="089d73b8-785c-4012-b931-81c632b6c9c7" providerId="ADAL" clId="{183BBC8B-A460-4E74-8295-42C81FD19E24}" dt="2021-04-07T17:05:07.290" v="3371" actId="14100"/>
          <ac:cxnSpMkLst>
            <pc:docMk/>
            <pc:sldMk cId="313626643" sldId="263"/>
            <ac:cxnSpMk id="15" creationId="{0A04CE6C-C294-486E-9FDD-E084D75CE9DB}"/>
          </ac:cxnSpMkLst>
        </pc:cxnChg>
        <pc:cxnChg chg="add mod">
          <ac:chgData name="Sanders Wang" userId="089d73b8-785c-4012-b931-81c632b6c9c7" providerId="ADAL" clId="{183BBC8B-A460-4E74-8295-42C81FD19E24}" dt="2021-04-07T10:40:36.277" v="1462" actId="14100"/>
          <ac:cxnSpMkLst>
            <pc:docMk/>
            <pc:sldMk cId="313626643" sldId="263"/>
            <ac:cxnSpMk id="17" creationId="{E47B694D-44B0-4AB1-899A-E27552794626}"/>
          </ac:cxnSpMkLst>
        </pc:cxnChg>
        <pc:cxnChg chg="add mod">
          <ac:chgData name="Sanders Wang" userId="089d73b8-785c-4012-b931-81c632b6c9c7" providerId="ADAL" clId="{183BBC8B-A460-4E74-8295-42C81FD19E24}" dt="2021-04-07T17:05:15.661" v="3373" actId="14100"/>
          <ac:cxnSpMkLst>
            <pc:docMk/>
            <pc:sldMk cId="313626643" sldId="263"/>
            <ac:cxnSpMk id="18" creationId="{955BF317-8E85-43CD-86F1-9881BA56DEED}"/>
          </ac:cxnSpMkLst>
        </pc:cxnChg>
      </pc:sldChg>
      <pc:sldChg chg="del">
        <pc:chgData name="Sanders Wang" userId="089d73b8-785c-4012-b931-81c632b6c9c7" providerId="ADAL" clId="{183BBC8B-A460-4E74-8295-42C81FD19E24}" dt="2021-04-07T05:51:26.330" v="5" actId="47"/>
        <pc:sldMkLst>
          <pc:docMk/>
          <pc:sldMk cId="711057160" sldId="263"/>
        </pc:sldMkLst>
      </pc:sldChg>
      <pc:sldChg chg="del">
        <pc:chgData name="Sanders Wang" userId="089d73b8-785c-4012-b931-81c632b6c9c7" providerId="ADAL" clId="{183BBC8B-A460-4E74-8295-42C81FD19E24}" dt="2021-04-07T05:51:26.714" v="6" actId="47"/>
        <pc:sldMkLst>
          <pc:docMk/>
          <pc:sldMk cId="1385339987" sldId="264"/>
        </pc:sldMkLst>
      </pc:sldChg>
      <pc:sldChg chg="addSp delSp modSp new mod ord">
        <pc:chgData name="Sanders Wang" userId="089d73b8-785c-4012-b931-81c632b6c9c7" providerId="ADAL" clId="{183BBC8B-A460-4E74-8295-42C81FD19E24}" dt="2021-04-07T20:31:05.313" v="4040" actId="14100"/>
        <pc:sldMkLst>
          <pc:docMk/>
          <pc:sldMk cId="2918059345" sldId="264"/>
        </pc:sldMkLst>
        <pc:spChg chg="add del mod">
          <ac:chgData name="Sanders Wang" userId="089d73b8-785c-4012-b931-81c632b6c9c7" providerId="ADAL" clId="{183BBC8B-A460-4E74-8295-42C81FD19E24}" dt="2021-04-07T10:36:54.165" v="1423"/>
          <ac:spMkLst>
            <pc:docMk/>
            <pc:sldMk cId="2918059345" sldId="264"/>
            <ac:spMk id="4" creationId="{49EC47F6-138E-4542-BE07-8AB214ACB3C3}"/>
          </ac:spMkLst>
        </pc:spChg>
        <pc:spChg chg="add mod">
          <ac:chgData name="Sanders Wang" userId="089d73b8-785c-4012-b931-81c632b6c9c7" providerId="ADAL" clId="{183BBC8B-A460-4E74-8295-42C81FD19E24}" dt="2021-04-07T10:37:06.256" v="1427" actId="1076"/>
          <ac:spMkLst>
            <pc:docMk/>
            <pc:sldMk cId="2918059345" sldId="264"/>
            <ac:spMk id="5" creationId="{D19FC664-55D5-4A41-876A-AE9693087BDB}"/>
          </ac:spMkLst>
        </pc:spChg>
        <pc:spChg chg="add mod">
          <ac:chgData name="Sanders Wang" userId="089d73b8-785c-4012-b931-81c632b6c9c7" providerId="ADAL" clId="{183BBC8B-A460-4E74-8295-42C81FD19E24}" dt="2021-04-07T10:37:22.085" v="1430" actId="1076"/>
          <ac:spMkLst>
            <pc:docMk/>
            <pc:sldMk cId="2918059345" sldId="264"/>
            <ac:spMk id="6" creationId="{A427628A-827B-4CA8-A974-AE7A8AF68779}"/>
          </ac:spMkLst>
        </pc:spChg>
        <pc:spChg chg="add mod">
          <ac:chgData name="Sanders Wang" userId="089d73b8-785c-4012-b931-81c632b6c9c7" providerId="ADAL" clId="{183BBC8B-A460-4E74-8295-42C81FD19E24}" dt="2021-04-07T11:32:32.959" v="2214" actId="20577"/>
          <ac:spMkLst>
            <pc:docMk/>
            <pc:sldMk cId="2918059345" sldId="264"/>
            <ac:spMk id="12" creationId="{ECC87314-2F20-453E-9ADA-53AF7CDD3638}"/>
          </ac:spMkLst>
        </pc:spChg>
        <pc:picChg chg="add mod">
          <ac:chgData name="Sanders Wang" userId="089d73b8-785c-4012-b931-81c632b6c9c7" providerId="ADAL" clId="{183BBC8B-A460-4E74-8295-42C81FD19E24}" dt="2021-04-07T10:29:00.870" v="1421" actId="1076"/>
          <ac:picMkLst>
            <pc:docMk/>
            <pc:sldMk cId="2918059345" sldId="264"/>
            <ac:picMk id="3" creationId="{09A136AC-FA24-4891-8B10-63D1CAB07E3C}"/>
          </ac:picMkLst>
        </pc:picChg>
        <pc:picChg chg="add mod">
          <ac:chgData name="Sanders Wang" userId="089d73b8-785c-4012-b931-81c632b6c9c7" providerId="ADAL" clId="{183BBC8B-A460-4E74-8295-42C81FD19E24}" dt="2021-04-07T10:40:59.385" v="1465" actId="1076"/>
          <ac:picMkLst>
            <pc:docMk/>
            <pc:sldMk cId="2918059345" sldId="264"/>
            <ac:picMk id="7" creationId="{6B550B67-0007-46B9-9716-DE8F3E888629}"/>
          </ac:picMkLst>
        </pc:picChg>
        <pc:picChg chg="add mod">
          <ac:chgData name="Sanders Wang" userId="089d73b8-785c-4012-b931-81c632b6c9c7" providerId="ADAL" clId="{183BBC8B-A460-4E74-8295-42C81FD19E24}" dt="2021-04-07T10:52:26.158" v="1810"/>
          <ac:picMkLst>
            <pc:docMk/>
            <pc:sldMk cId="2918059345" sldId="264"/>
            <ac:picMk id="13" creationId="{5C881C96-0218-4B51-BBA0-5A5791A2C12D}"/>
          </ac:picMkLst>
        </pc:picChg>
        <pc:picChg chg="add mod">
          <ac:chgData name="Sanders Wang" userId="089d73b8-785c-4012-b931-81c632b6c9c7" providerId="ADAL" clId="{183BBC8B-A460-4E74-8295-42C81FD19E24}" dt="2021-04-07T10:42:05.963" v="1472"/>
          <ac:picMkLst>
            <pc:docMk/>
            <pc:sldMk cId="2918059345" sldId="264"/>
            <ac:picMk id="14" creationId="{970EFB92-23D3-483F-97B1-CC06A27E07B1}"/>
          </ac:picMkLst>
        </pc:picChg>
        <pc:picChg chg="add mod">
          <ac:chgData name="Sanders Wang" userId="089d73b8-785c-4012-b931-81c632b6c9c7" providerId="ADAL" clId="{183BBC8B-A460-4E74-8295-42C81FD19E24}" dt="2021-04-07T10:43:09.171" v="1491" actId="1076"/>
          <ac:picMkLst>
            <pc:docMk/>
            <pc:sldMk cId="2918059345" sldId="264"/>
            <ac:picMk id="16" creationId="{D0BC135C-AC45-4C21-8372-0A96D8AB466C}"/>
          </ac:picMkLst>
        </pc:picChg>
        <pc:picChg chg="add del mod">
          <ac:chgData name="Sanders Wang" userId="089d73b8-785c-4012-b931-81c632b6c9c7" providerId="ADAL" clId="{183BBC8B-A460-4E74-8295-42C81FD19E24}" dt="2021-04-07T11:34:13.067" v="2223" actId="478"/>
          <ac:picMkLst>
            <pc:docMk/>
            <pc:sldMk cId="2918059345" sldId="264"/>
            <ac:picMk id="18" creationId="{C54E0C9E-71D1-4481-A27E-C23C5DFF94FA}"/>
          </ac:picMkLst>
        </pc:picChg>
        <pc:picChg chg="add mod">
          <ac:chgData name="Sanders Wang" userId="089d73b8-785c-4012-b931-81c632b6c9c7" providerId="ADAL" clId="{183BBC8B-A460-4E74-8295-42C81FD19E24}" dt="2021-04-07T11:34:18.764" v="2225" actId="1076"/>
          <ac:picMkLst>
            <pc:docMk/>
            <pc:sldMk cId="2918059345" sldId="264"/>
            <ac:picMk id="19" creationId="{AD6DB2C0-4426-4393-99E2-E90827BE1D94}"/>
          </ac:picMkLst>
        </pc:picChg>
        <pc:cxnChg chg="add mod">
          <ac:chgData name="Sanders Wang" userId="089d73b8-785c-4012-b931-81c632b6c9c7" providerId="ADAL" clId="{183BBC8B-A460-4E74-8295-42C81FD19E24}" dt="2021-04-07T10:41:15.146" v="1468" actId="14100"/>
          <ac:cxnSpMkLst>
            <pc:docMk/>
            <pc:sldMk cId="2918059345" sldId="264"/>
            <ac:cxnSpMk id="8" creationId="{D056F416-A23C-406A-9000-BDC23A07B751}"/>
          </ac:cxnSpMkLst>
        </pc:cxnChg>
        <pc:cxnChg chg="add mod">
          <ac:chgData name="Sanders Wang" userId="089d73b8-785c-4012-b931-81c632b6c9c7" providerId="ADAL" clId="{183BBC8B-A460-4E74-8295-42C81FD19E24}" dt="2021-04-07T10:41:31.759" v="1471" actId="14100"/>
          <ac:cxnSpMkLst>
            <pc:docMk/>
            <pc:sldMk cId="2918059345" sldId="264"/>
            <ac:cxnSpMk id="11" creationId="{DA2F5260-8DC2-458F-BE6F-FC7B692E5A70}"/>
          </ac:cxnSpMkLst>
        </pc:cxnChg>
        <pc:cxnChg chg="add mod">
          <ac:chgData name="Sanders Wang" userId="089d73b8-785c-4012-b931-81c632b6c9c7" providerId="ADAL" clId="{183BBC8B-A460-4E74-8295-42C81FD19E24}" dt="2021-04-07T20:31:00.988" v="4039" actId="14100"/>
          <ac:cxnSpMkLst>
            <pc:docMk/>
            <pc:sldMk cId="2918059345" sldId="264"/>
            <ac:cxnSpMk id="15" creationId="{35E6DDD1-04D5-42D4-92A9-E2F470BE84F5}"/>
          </ac:cxnSpMkLst>
        </pc:cxnChg>
        <pc:cxnChg chg="add mod">
          <ac:chgData name="Sanders Wang" userId="089d73b8-785c-4012-b931-81c632b6c9c7" providerId="ADAL" clId="{183BBC8B-A460-4E74-8295-42C81FD19E24}" dt="2021-04-07T20:31:05.313" v="4040" actId="14100"/>
          <ac:cxnSpMkLst>
            <pc:docMk/>
            <pc:sldMk cId="2918059345" sldId="264"/>
            <ac:cxnSpMk id="17" creationId="{BA0F07CE-4FB9-4B6D-B02A-35289F309EB9}"/>
          </ac:cxnSpMkLst>
        </pc:cxnChg>
      </pc:sldChg>
      <pc:sldChg chg="del">
        <pc:chgData name="Sanders Wang" userId="089d73b8-785c-4012-b931-81c632b6c9c7" providerId="ADAL" clId="{183BBC8B-A460-4E74-8295-42C81FD19E24}" dt="2021-04-07T05:51:26.736" v="7" actId="47"/>
        <pc:sldMkLst>
          <pc:docMk/>
          <pc:sldMk cId="785981526" sldId="265"/>
        </pc:sldMkLst>
      </pc:sldChg>
      <pc:sldChg chg="addSp delSp modSp new mod ord">
        <pc:chgData name="Sanders Wang" userId="089d73b8-785c-4012-b931-81c632b6c9c7" providerId="ADAL" clId="{183BBC8B-A460-4E74-8295-42C81FD19E24}" dt="2021-04-10T18:13:33.874" v="4300" actId="1076"/>
        <pc:sldMkLst>
          <pc:docMk/>
          <pc:sldMk cId="1256580398" sldId="265"/>
        </pc:sldMkLst>
        <pc:spChg chg="add mod">
          <ac:chgData name="Sanders Wang" userId="089d73b8-785c-4012-b931-81c632b6c9c7" providerId="ADAL" clId="{183BBC8B-A460-4E74-8295-42C81FD19E24}" dt="2021-04-07T11:29:59.601" v="2147" actId="1076"/>
          <ac:spMkLst>
            <pc:docMk/>
            <pc:sldMk cId="1256580398" sldId="265"/>
            <ac:spMk id="4" creationId="{5AD0358A-8996-40E1-A5F7-B2F1A2918733}"/>
          </ac:spMkLst>
        </pc:spChg>
        <pc:spChg chg="add mod">
          <ac:chgData name="Sanders Wang" userId="089d73b8-785c-4012-b931-81c632b6c9c7" providerId="ADAL" clId="{183BBC8B-A460-4E74-8295-42C81FD19E24}" dt="2021-04-07T11:30:12.881" v="2150" actId="113"/>
          <ac:spMkLst>
            <pc:docMk/>
            <pc:sldMk cId="1256580398" sldId="265"/>
            <ac:spMk id="5" creationId="{DBF05D82-74B6-4B60-853E-92BF93DB03F7}"/>
          </ac:spMkLst>
        </pc:spChg>
        <pc:picChg chg="add mod">
          <ac:chgData name="Sanders Wang" userId="089d73b8-785c-4012-b931-81c632b6c9c7" providerId="ADAL" clId="{183BBC8B-A460-4E74-8295-42C81FD19E24}" dt="2021-04-07T11:02:47.140" v="2143" actId="1076"/>
          <ac:picMkLst>
            <pc:docMk/>
            <pc:sldMk cId="1256580398" sldId="265"/>
            <ac:picMk id="3" creationId="{75C782BF-9CAF-458E-A60C-061707A1264F}"/>
          </ac:picMkLst>
        </pc:picChg>
        <pc:picChg chg="add mod">
          <ac:chgData name="Sanders Wang" userId="089d73b8-785c-4012-b931-81c632b6c9c7" providerId="ADAL" clId="{183BBC8B-A460-4E74-8295-42C81FD19E24}" dt="2021-04-07T11:30:40.442" v="2158" actId="14100"/>
          <ac:picMkLst>
            <pc:docMk/>
            <pc:sldMk cId="1256580398" sldId="265"/>
            <ac:picMk id="6" creationId="{E76E9C22-1A8C-43E0-B33F-70E74A7CCA78}"/>
          </ac:picMkLst>
        </pc:picChg>
        <pc:picChg chg="add del mod">
          <ac:chgData name="Sanders Wang" userId="089d73b8-785c-4012-b931-81c632b6c9c7" providerId="ADAL" clId="{183BBC8B-A460-4E74-8295-42C81FD19E24}" dt="2021-04-10T18:13:18.882" v="4298" actId="478"/>
          <ac:picMkLst>
            <pc:docMk/>
            <pc:sldMk cId="1256580398" sldId="265"/>
            <ac:picMk id="7" creationId="{9E9273B1-ED67-45EB-A845-C9DAA5A4CE44}"/>
          </ac:picMkLst>
        </pc:picChg>
        <pc:picChg chg="add mod">
          <ac:chgData name="Sanders Wang" userId="089d73b8-785c-4012-b931-81c632b6c9c7" providerId="ADAL" clId="{183BBC8B-A460-4E74-8295-42C81FD19E24}" dt="2021-04-10T18:13:33.874" v="4300" actId="1076"/>
          <ac:picMkLst>
            <pc:docMk/>
            <pc:sldMk cId="1256580398" sldId="265"/>
            <ac:picMk id="11" creationId="{0DA408DB-1ED5-47D3-BB15-A09D33B1A211}"/>
          </ac:picMkLst>
        </pc:picChg>
        <pc:picChg chg="add mod">
          <ac:chgData name="Sanders Wang" userId="089d73b8-785c-4012-b931-81c632b6c9c7" providerId="ADAL" clId="{183BBC8B-A460-4E74-8295-42C81FD19E24}" dt="2021-04-07T11:31:50.667" v="2168" actId="1076"/>
          <ac:picMkLst>
            <pc:docMk/>
            <pc:sldMk cId="1256580398" sldId="265"/>
            <ac:picMk id="16" creationId="{84F9FDBB-983D-4E22-936D-016A30B1C7FA}"/>
          </ac:picMkLst>
        </pc:picChg>
        <pc:picChg chg="add del mod">
          <ac:chgData name="Sanders Wang" userId="089d73b8-785c-4012-b931-81c632b6c9c7" providerId="ADAL" clId="{183BBC8B-A460-4E74-8295-42C81FD19E24}" dt="2021-04-07T11:34:10.187" v="2222" actId="21"/>
          <ac:picMkLst>
            <pc:docMk/>
            <pc:sldMk cId="1256580398" sldId="265"/>
            <ac:picMk id="18" creationId="{31948B22-8D5D-4198-9351-6E4AD2E78173}"/>
          </ac:picMkLst>
        </pc:picChg>
        <pc:cxnChg chg="add del mod">
          <ac:chgData name="Sanders Wang" userId="089d73b8-785c-4012-b931-81c632b6c9c7" providerId="ADAL" clId="{183BBC8B-A460-4E74-8295-42C81FD19E24}" dt="2021-04-10T18:13:18.882" v="4298" actId="478"/>
          <ac:cxnSpMkLst>
            <pc:docMk/>
            <pc:sldMk cId="1256580398" sldId="265"/>
            <ac:cxnSpMk id="8" creationId="{1E134DEA-88D5-4071-B718-A65D8FF4EB98}"/>
          </ac:cxnSpMkLst>
        </pc:cxnChg>
        <pc:cxnChg chg="add mod">
          <ac:chgData name="Sanders Wang" userId="089d73b8-785c-4012-b931-81c632b6c9c7" providerId="ADAL" clId="{183BBC8B-A460-4E74-8295-42C81FD19E24}" dt="2021-04-07T11:31:14.226" v="2163" actId="14100"/>
          <ac:cxnSpMkLst>
            <pc:docMk/>
            <pc:sldMk cId="1256580398" sldId="265"/>
            <ac:cxnSpMk id="9" creationId="{AA701863-2164-42D8-B8B6-A890E692F5A9}"/>
          </ac:cxnSpMkLst>
        </pc:cxnChg>
        <pc:cxnChg chg="add mod">
          <ac:chgData name="Sanders Wang" userId="089d73b8-785c-4012-b931-81c632b6c9c7" providerId="ADAL" clId="{183BBC8B-A460-4E74-8295-42C81FD19E24}" dt="2021-04-10T18:13:33.874" v="4300" actId="1076"/>
          <ac:cxnSpMkLst>
            <pc:docMk/>
            <pc:sldMk cId="1256580398" sldId="265"/>
            <ac:cxnSpMk id="12" creationId="{D82043F9-7244-4462-83F9-378834503A01}"/>
          </ac:cxnSpMkLst>
        </pc:cxnChg>
        <pc:cxnChg chg="add mod">
          <ac:chgData name="Sanders Wang" userId="089d73b8-785c-4012-b931-81c632b6c9c7" providerId="ADAL" clId="{183BBC8B-A460-4E74-8295-42C81FD19E24}" dt="2021-04-07T11:31:23.740" v="2166" actId="14100"/>
          <ac:cxnSpMkLst>
            <pc:docMk/>
            <pc:sldMk cId="1256580398" sldId="265"/>
            <ac:cxnSpMk id="13" creationId="{6AA0CC74-B24F-42D3-A223-ACF405D9C7EF}"/>
          </ac:cxnSpMkLst>
        </pc:cxnChg>
      </pc:sldChg>
      <pc:sldChg chg="addSp modSp new mod">
        <pc:chgData name="Sanders Wang" userId="089d73b8-785c-4012-b931-81c632b6c9c7" providerId="ADAL" clId="{183BBC8B-A460-4E74-8295-42C81FD19E24}" dt="2021-04-07T11:48:23.901" v="2275" actId="113"/>
        <pc:sldMkLst>
          <pc:docMk/>
          <pc:sldMk cId="368612160" sldId="266"/>
        </pc:sldMkLst>
        <pc:spChg chg="add mod">
          <ac:chgData name="Sanders Wang" userId="089d73b8-785c-4012-b931-81c632b6c9c7" providerId="ADAL" clId="{183BBC8B-A460-4E74-8295-42C81FD19E24}" dt="2021-04-07T11:48:23.901" v="2275" actId="113"/>
          <ac:spMkLst>
            <pc:docMk/>
            <pc:sldMk cId="368612160" sldId="266"/>
            <ac:spMk id="4" creationId="{06806DD6-AAE3-464A-A0EC-758023E74AD1}"/>
          </ac:spMkLst>
        </pc:spChg>
        <pc:spChg chg="add mod">
          <ac:chgData name="Sanders Wang" userId="089d73b8-785c-4012-b931-81c632b6c9c7" providerId="ADAL" clId="{183BBC8B-A460-4E74-8295-42C81FD19E24}" dt="2021-04-07T11:46:03.157" v="2252" actId="1076"/>
          <ac:spMkLst>
            <pc:docMk/>
            <pc:sldMk cId="368612160" sldId="266"/>
            <ac:spMk id="5" creationId="{AA24E381-CFE4-4025-B822-FCED6535C106}"/>
          </ac:spMkLst>
        </pc:spChg>
        <pc:picChg chg="add mod">
          <ac:chgData name="Sanders Wang" userId="089d73b8-785c-4012-b931-81c632b6c9c7" providerId="ADAL" clId="{183BBC8B-A460-4E74-8295-42C81FD19E24}" dt="2021-04-07T11:37:51.830" v="2241" actId="1076"/>
          <ac:picMkLst>
            <pc:docMk/>
            <pc:sldMk cId="368612160" sldId="266"/>
            <ac:picMk id="3" creationId="{0F8BFBF9-0C53-471C-949C-6A3A34378B68}"/>
          </ac:picMkLst>
        </pc:picChg>
        <pc:picChg chg="add mod">
          <ac:chgData name="Sanders Wang" userId="089d73b8-785c-4012-b931-81c632b6c9c7" providerId="ADAL" clId="{183BBC8B-A460-4E74-8295-42C81FD19E24}" dt="2021-04-07T11:46:10.099" v="2253"/>
          <ac:picMkLst>
            <pc:docMk/>
            <pc:sldMk cId="368612160" sldId="266"/>
            <ac:picMk id="6" creationId="{D2FC650A-EFFE-49D5-B060-2D29557DB77A}"/>
          </ac:picMkLst>
        </pc:picChg>
        <pc:picChg chg="add mod">
          <ac:chgData name="Sanders Wang" userId="089d73b8-785c-4012-b931-81c632b6c9c7" providerId="ADAL" clId="{183BBC8B-A460-4E74-8295-42C81FD19E24}" dt="2021-04-07T11:48:05.990" v="2274" actId="1076"/>
          <ac:picMkLst>
            <pc:docMk/>
            <pc:sldMk cId="368612160" sldId="266"/>
            <ac:picMk id="7" creationId="{578FB6DC-59CC-4245-8F5C-D6C645FE0561}"/>
          </ac:picMkLst>
        </pc:picChg>
        <pc:picChg chg="add mod">
          <ac:chgData name="Sanders Wang" userId="089d73b8-785c-4012-b931-81c632b6c9c7" providerId="ADAL" clId="{183BBC8B-A460-4E74-8295-42C81FD19E24}" dt="2021-04-07T11:47:38.240" v="2267" actId="1076"/>
          <ac:picMkLst>
            <pc:docMk/>
            <pc:sldMk cId="368612160" sldId="266"/>
            <ac:picMk id="8" creationId="{F3A9C015-8CE6-4A62-9DE6-97DEB075560D}"/>
          </ac:picMkLst>
        </pc:picChg>
        <pc:cxnChg chg="add mod">
          <ac:chgData name="Sanders Wang" userId="089d73b8-785c-4012-b931-81c632b6c9c7" providerId="ADAL" clId="{183BBC8B-A460-4E74-8295-42C81FD19E24}" dt="2021-04-07T11:46:56.799" v="2265" actId="14100"/>
          <ac:cxnSpMkLst>
            <pc:docMk/>
            <pc:sldMk cId="368612160" sldId="266"/>
            <ac:cxnSpMk id="9" creationId="{D75F88CD-75EF-4220-A9FB-F96D8355ED40}"/>
          </ac:cxnSpMkLst>
        </pc:cxnChg>
        <pc:cxnChg chg="add mod">
          <ac:chgData name="Sanders Wang" userId="089d73b8-785c-4012-b931-81c632b6c9c7" providerId="ADAL" clId="{183BBC8B-A460-4E74-8295-42C81FD19E24}" dt="2021-04-07T11:47:50.045" v="2269" actId="14100"/>
          <ac:cxnSpMkLst>
            <pc:docMk/>
            <pc:sldMk cId="368612160" sldId="266"/>
            <ac:cxnSpMk id="12" creationId="{6CA1D202-1992-4703-8CFD-CCDE8D0711EC}"/>
          </ac:cxnSpMkLst>
        </pc:cxnChg>
        <pc:cxnChg chg="add mod">
          <ac:chgData name="Sanders Wang" userId="089d73b8-785c-4012-b931-81c632b6c9c7" providerId="ADAL" clId="{183BBC8B-A460-4E74-8295-42C81FD19E24}" dt="2021-04-07T11:48:02.181" v="2272" actId="14100"/>
          <ac:cxnSpMkLst>
            <pc:docMk/>
            <pc:sldMk cId="368612160" sldId="266"/>
            <ac:cxnSpMk id="14" creationId="{F85CD447-EC30-4818-ABF0-59C2BB7D2978}"/>
          </ac:cxnSpMkLst>
        </pc:cxnChg>
      </pc:sldChg>
      <pc:sldChg chg="del">
        <pc:chgData name="Sanders Wang" userId="089d73b8-785c-4012-b931-81c632b6c9c7" providerId="ADAL" clId="{183BBC8B-A460-4E74-8295-42C81FD19E24}" dt="2021-04-07T05:51:26.995" v="8" actId="47"/>
        <pc:sldMkLst>
          <pc:docMk/>
          <pc:sldMk cId="2118858793" sldId="266"/>
        </pc:sldMkLst>
      </pc:sldChg>
      <pc:sldChg chg="del">
        <pc:chgData name="Sanders Wang" userId="089d73b8-785c-4012-b931-81c632b6c9c7" providerId="ADAL" clId="{183BBC8B-A460-4E74-8295-42C81FD19E24}" dt="2021-04-07T05:51:27.297" v="9" actId="47"/>
        <pc:sldMkLst>
          <pc:docMk/>
          <pc:sldMk cId="2139099708" sldId="267"/>
        </pc:sldMkLst>
      </pc:sldChg>
      <pc:sldChg chg="addSp delSp modSp new mod">
        <pc:chgData name="Sanders Wang" userId="089d73b8-785c-4012-b931-81c632b6c9c7" providerId="ADAL" clId="{183BBC8B-A460-4E74-8295-42C81FD19E24}" dt="2021-04-07T19:34:23.659" v="3838" actId="21"/>
        <pc:sldMkLst>
          <pc:docMk/>
          <pc:sldMk cId="3291113212" sldId="267"/>
        </pc:sldMkLst>
        <pc:spChg chg="add mod">
          <ac:chgData name="Sanders Wang" userId="089d73b8-785c-4012-b931-81c632b6c9c7" providerId="ADAL" clId="{183BBC8B-A460-4E74-8295-42C81FD19E24}" dt="2021-04-07T11:58:54.008" v="2284" actId="1076"/>
          <ac:spMkLst>
            <pc:docMk/>
            <pc:sldMk cId="3291113212" sldId="267"/>
            <ac:spMk id="4" creationId="{07FE61BA-83B6-437E-8BFE-D02C03030A6E}"/>
          </ac:spMkLst>
        </pc:spChg>
        <pc:spChg chg="add mod">
          <ac:chgData name="Sanders Wang" userId="089d73b8-785c-4012-b931-81c632b6c9c7" providerId="ADAL" clId="{183BBC8B-A460-4E74-8295-42C81FD19E24}" dt="2021-04-07T11:59:04.121" v="2286" actId="1076"/>
          <ac:spMkLst>
            <pc:docMk/>
            <pc:sldMk cId="3291113212" sldId="267"/>
            <ac:spMk id="5" creationId="{1678FDA8-0D0C-47BD-AE15-C113FB604B72}"/>
          </ac:spMkLst>
        </pc:spChg>
        <pc:spChg chg="add del mod">
          <ac:chgData name="Sanders Wang" userId="089d73b8-785c-4012-b931-81c632b6c9c7" providerId="ADAL" clId="{183BBC8B-A460-4E74-8295-42C81FD19E24}" dt="2021-04-07T19:34:23.659" v="3838" actId="21"/>
          <ac:spMkLst>
            <pc:docMk/>
            <pc:sldMk cId="3291113212" sldId="267"/>
            <ac:spMk id="14" creationId="{A007F1DD-0CA8-4847-AD0A-0534F089C66B}"/>
          </ac:spMkLst>
        </pc:spChg>
        <pc:picChg chg="add mod">
          <ac:chgData name="Sanders Wang" userId="089d73b8-785c-4012-b931-81c632b6c9c7" providerId="ADAL" clId="{183BBC8B-A460-4E74-8295-42C81FD19E24}" dt="2021-04-07T11:51:34.970" v="2280" actId="962"/>
          <ac:picMkLst>
            <pc:docMk/>
            <pc:sldMk cId="3291113212" sldId="267"/>
            <ac:picMk id="3" creationId="{44ACF5ED-C7A4-4124-B06D-C2624C490FE7}"/>
          </ac:picMkLst>
        </pc:picChg>
        <pc:picChg chg="add mod">
          <ac:chgData name="Sanders Wang" userId="089d73b8-785c-4012-b931-81c632b6c9c7" providerId="ADAL" clId="{183BBC8B-A460-4E74-8295-42C81FD19E24}" dt="2021-04-07T11:59:11.423" v="2287"/>
          <ac:picMkLst>
            <pc:docMk/>
            <pc:sldMk cId="3291113212" sldId="267"/>
            <ac:picMk id="6" creationId="{153CD2F4-5245-462D-B706-F8CD6F6B5869}"/>
          </ac:picMkLst>
        </pc:picChg>
        <pc:picChg chg="add mod">
          <ac:chgData name="Sanders Wang" userId="089d73b8-785c-4012-b931-81c632b6c9c7" providerId="ADAL" clId="{183BBC8B-A460-4E74-8295-42C81FD19E24}" dt="2021-04-07T11:59:27.742" v="2291" actId="14100"/>
          <ac:picMkLst>
            <pc:docMk/>
            <pc:sldMk cId="3291113212" sldId="267"/>
            <ac:picMk id="7" creationId="{E9A1CF6F-1195-4748-9518-0B1778482EBD}"/>
          </ac:picMkLst>
        </pc:picChg>
        <pc:picChg chg="add mod">
          <ac:chgData name="Sanders Wang" userId="089d73b8-785c-4012-b931-81c632b6c9c7" providerId="ADAL" clId="{183BBC8B-A460-4E74-8295-42C81FD19E24}" dt="2021-04-07T11:59:49.710" v="2292"/>
          <ac:picMkLst>
            <pc:docMk/>
            <pc:sldMk cId="3291113212" sldId="267"/>
            <ac:picMk id="8" creationId="{DB80E0A9-0F65-4F9B-8159-671D983CBE7B}"/>
          </ac:picMkLst>
        </pc:picChg>
        <pc:picChg chg="add del mod">
          <ac:chgData name="Sanders Wang" userId="089d73b8-785c-4012-b931-81c632b6c9c7" providerId="ADAL" clId="{183BBC8B-A460-4E74-8295-42C81FD19E24}" dt="2021-04-07T19:34:23.659" v="3838" actId="21"/>
          <ac:picMkLst>
            <pc:docMk/>
            <pc:sldMk cId="3291113212" sldId="267"/>
            <ac:picMk id="15" creationId="{A1E4A8AF-9088-402E-8063-D62C40471D8A}"/>
          </ac:picMkLst>
        </pc:picChg>
        <pc:cxnChg chg="add mod">
          <ac:chgData name="Sanders Wang" userId="089d73b8-785c-4012-b931-81c632b6c9c7" providerId="ADAL" clId="{183BBC8B-A460-4E74-8295-42C81FD19E24}" dt="2021-04-07T11:59:49.710" v="2292"/>
          <ac:cxnSpMkLst>
            <pc:docMk/>
            <pc:sldMk cId="3291113212" sldId="267"/>
            <ac:cxnSpMk id="9" creationId="{76BE1FFA-1398-4017-A7B3-0EA10D8D35CE}"/>
          </ac:cxnSpMkLst>
        </pc:cxnChg>
        <pc:cxnChg chg="add mod">
          <ac:chgData name="Sanders Wang" userId="089d73b8-785c-4012-b931-81c632b6c9c7" providerId="ADAL" clId="{183BBC8B-A460-4E74-8295-42C81FD19E24}" dt="2021-04-07T12:00:13.053" v="2296" actId="14100"/>
          <ac:cxnSpMkLst>
            <pc:docMk/>
            <pc:sldMk cId="3291113212" sldId="267"/>
            <ac:cxnSpMk id="10" creationId="{562080AF-28B8-4B77-B876-C25B5CC466D2}"/>
          </ac:cxnSpMkLst>
        </pc:cxnChg>
      </pc:sldChg>
      <pc:sldChg chg="del">
        <pc:chgData name="Sanders Wang" userId="089d73b8-785c-4012-b931-81c632b6c9c7" providerId="ADAL" clId="{183BBC8B-A460-4E74-8295-42C81FD19E24}" dt="2021-04-07T05:51:27.597" v="10" actId="47"/>
        <pc:sldMkLst>
          <pc:docMk/>
          <pc:sldMk cId="1072725618" sldId="268"/>
        </pc:sldMkLst>
      </pc:sldChg>
      <pc:sldChg chg="addSp modSp new mod">
        <pc:chgData name="Sanders Wang" userId="089d73b8-785c-4012-b931-81c632b6c9c7" providerId="ADAL" clId="{183BBC8B-A460-4E74-8295-42C81FD19E24}" dt="2021-04-07T15:21:12.904" v="3270"/>
        <pc:sldMkLst>
          <pc:docMk/>
          <pc:sldMk cId="4070470713" sldId="268"/>
        </pc:sldMkLst>
        <pc:spChg chg="add mod">
          <ac:chgData name="Sanders Wang" userId="089d73b8-785c-4012-b931-81c632b6c9c7" providerId="ADAL" clId="{183BBC8B-A460-4E74-8295-42C81FD19E24}" dt="2021-04-07T13:58:01.730" v="2340" actId="1076"/>
          <ac:spMkLst>
            <pc:docMk/>
            <pc:sldMk cId="4070470713" sldId="268"/>
            <ac:spMk id="4" creationId="{8AAEBA25-DEEE-4818-BF7D-3EE1D78BD3EF}"/>
          </ac:spMkLst>
        </pc:spChg>
        <pc:spChg chg="add mod">
          <ac:chgData name="Sanders Wang" userId="089d73b8-785c-4012-b931-81c632b6c9c7" providerId="ADAL" clId="{183BBC8B-A460-4E74-8295-42C81FD19E24}" dt="2021-04-07T13:58:05.598" v="2341" actId="1076"/>
          <ac:spMkLst>
            <pc:docMk/>
            <pc:sldMk cId="4070470713" sldId="268"/>
            <ac:spMk id="5" creationId="{7C29355D-B475-454F-A28A-1254535BC5C5}"/>
          </ac:spMkLst>
        </pc:spChg>
        <pc:spChg chg="add mod">
          <ac:chgData name="Sanders Wang" userId="089d73b8-785c-4012-b931-81c632b6c9c7" providerId="ADAL" clId="{183BBC8B-A460-4E74-8295-42C81FD19E24}" dt="2021-04-07T13:58:24.710" v="2345" actId="1076"/>
          <ac:spMkLst>
            <pc:docMk/>
            <pc:sldMk cId="4070470713" sldId="268"/>
            <ac:spMk id="6" creationId="{7B06493A-AD07-41F1-9897-193ADC53AD1F}"/>
          </ac:spMkLst>
        </pc:spChg>
        <pc:spChg chg="add mod">
          <ac:chgData name="Sanders Wang" userId="089d73b8-785c-4012-b931-81c632b6c9c7" providerId="ADAL" clId="{183BBC8B-A460-4E74-8295-42C81FD19E24}" dt="2021-04-07T14:05:18.028" v="2667" actId="20577"/>
          <ac:spMkLst>
            <pc:docMk/>
            <pc:sldMk cId="4070470713" sldId="268"/>
            <ac:spMk id="20" creationId="{FCCBEB2A-5EF8-4E67-AA65-5FF8827709B0}"/>
          </ac:spMkLst>
        </pc:spChg>
        <pc:picChg chg="add mod">
          <ac:chgData name="Sanders Wang" userId="089d73b8-785c-4012-b931-81c632b6c9c7" providerId="ADAL" clId="{183BBC8B-A460-4E74-8295-42C81FD19E24}" dt="2021-04-07T13:50:18.099" v="2331" actId="14100"/>
          <ac:picMkLst>
            <pc:docMk/>
            <pc:sldMk cId="4070470713" sldId="268"/>
            <ac:picMk id="3" creationId="{8F1346CB-517D-4B82-95F0-58F2E6BF6A36}"/>
          </ac:picMkLst>
        </pc:picChg>
        <pc:picChg chg="add mod">
          <ac:chgData name="Sanders Wang" userId="089d73b8-785c-4012-b931-81c632b6c9c7" providerId="ADAL" clId="{183BBC8B-A460-4E74-8295-42C81FD19E24}" dt="2021-04-07T13:58:48.622" v="2350" actId="1076"/>
          <ac:picMkLst>
            <pc:docMk/>
            <pc:sldMk cId="4070470713" sldId="268"/>
            <ac:picMk id="7" creationId="{5EA0F262-1514-448C-9875-46FC33869941}"/>
          </ac:picMkLst>
        </pc:picChg>
        <pc:picChg chg="add mod">
          <ac:chgData name="Sanders Wang" userId="089d73b8-785c-4012-b931-81c632b6c9c7" providerId="ADAL" clId="{183BBC8B-A460-4E74-8295-42C81FD19E24}" dt="2021-04-07T13:58:56.511" v="2351"/>
          <ac:picMkLst>
            <pc:docMk/>
            <pc:sldMk cId="4070470713" sldId="268"/>
            <ac:picMk id="8" creationId="{339AEE54-F52E-41AC-B166-70C473A49F9D}"/>
          </ac:picMkLst>
        </pc:picChg>
        <pc:picChg chg="add mod">
          <ac:chgData name="Sanders Wang" userId="089d73b8-785c-4012-b931-81c632b6c9c7" providerId="ADAL" clId="{183BBC8B-A460-4E74-8295-42C81FD19E24}" dt="2021-04-07T13:59:39.184" v="2356" actId="1076"/>
          <ac:picMkLst>
            <pc:docMk/>
            <pc:sldMk cId="4070470713" sldId="268"/>
            <ac:picMk id="9" creationId="{93B55D6C-5AC9-4B18-88E4-EEDCD58154A1}"/>
          </ac:picMkLst>
        </pc:picChg>
        <pc:picChg chg="add mod">
          <ac:chgData name="Sanders Wang" userId="089d73b8-785c-4012-b931-81c632b6c9c7" providerId="ADAL" clId="{183BBC8B-A460-4E74-8295-42C81FD19E24}" dt="2021-04-07T14:00:39.105" v="2367" actId="1076"/>
          <ac:picMkLst>
            <pc:docMk/>
            <pc:sldMk cId="4070470713" sldId="268"/>
            <ac:picMk id="21" creationId="{4A8F73BD-8E72-4C00-9B79-FB4EF186D737}"/>
          </ac:picMkLst>
        </pc:picChg>
        <pc:picChg chg="add mod">
          <ac:chgData name="Sanders Wang" userId="089d73b8-785c-4012-b931-81c632b6c9c7" providerId="ADAL" clId="{183BBC8B-A460-4E74-8295-42C81FD19E24}" dt="2021-04-07T15:21:12.904" v="3270"/>
          <ac:picMkLst>
            <pc:docMk/>
            <pc:sldMk cId="4070470713" sldId="268"/>
            <ac:picMk id="22" creationId="{6D85069D-45EF-4384-A502-D9AFE96C8E0F}"/>
          </ac:picMkLst>
        </pc:picChg>
        <pc:cxnChg chg="add mod">
          <ac:chgData name="Sanders Wang" userId="089d73b8-785c-4012-b931-81c632b6c9c7" providerId="ADAL" clId="{183BBC8B-A460-4E74-8295-42C81FD19E24}" dt="2021-04-07T13:59:39.184" v="2356" actId="1076"/>
          <ac:cxnSpMkLst>
            <pc:docMk/>
            <pc:sldMk cId="4070470713" sldId="268"/>
            <ac:cxnSpMk id="10" creationId="{14BCB4AF-C725-42D7-8F38-5A10E135FF52}"/>
          </ac:cxnSpMkLst>
        </pc:cxnChg>
        <pc:cxnChg chg="add mod">
          <ac:chgData name="Sanders Wang" userId="089d73b8-785c-4012-b931-81c632b6c9c7" providerId="ADAL" clId="{183BBC8B-A460-4E74-8295-42C81FD19E24}" dt="2021-04-07T14:00:02.348" v="2359" actId="14100"/>
          <ac:cxnSpMkLst>
            <pc:docMk/>
            <pc:sldMk cId="4070470713" sldId="268"/>
            <ac:cxnSpMk id="11" creationId="{B36F7C6B-4B5F-41ED-9E99-F650DBFEBA9F}"/>
          </ac:cxnSpMkLst>
        </pc:cxnChg>
        <pc:cxnChg chg="add mod">
          <ac:chgData name="Sanders Wang" userId="089d73b8-785c-4012-b931-81c632b6c9c7" providerId="ADAL" clId="{183BBC8B-A460-4E74-8295-42C81FD19E24}" dt="2021-04-07T14:00:12.396" v="2362" actId="14100"/>
          <ac:cxnSpMkLst>
            <pc:docMk/>
            <pc:sldMk cId="4070470713" sldId="268"/>
            <ac:cxnSpMk id="14" creationId="{B9733A13-3C49-4E00-BA12-71E3F7E17BAA}"/>
          </ac:cxnSpMkLst>
        </pc:cxnChg>
        <pc:cxnChg chg="add mod">
          <ac:chgData name="Sanders Wang" userId="089d73b8-785c-4012-b931-81c632b6c9c7" providerId="ADAL" clId="{183BBC8B-A460-4E74-8295-42C81FD19E24}" dt="2021-04-07T14:00:21.883" v="2365" actId="14100"/>
          <ac:cxnSpMkLst>
            <pc:docMk/>
            <pc:sldMk cId="4070470713" sldId="268"/>
            <ac:cxnSpMk id="17" creationId="{05523AC4-0174-447E-9051-27B9E8554ACB}"/>
          </ac:cxnSpMkLst>
        </pc:cxnChg>
      </pc:sldChg>
      <pc:sldChg chg="addSp modSp new mod">
        <pc:chgData name="Sanders Wang" userId="089d73b8-785c-4012-b931-81c632b6c9c7" providerId="ADAL" clId="{183BBC8B-A460-4E74-8295-42C81FD19E24}" dt="2021-04-07T14:27:20.704" v="3085" actId="20577"/>
        <pc:sldMkLst>
          <pc:docMk/>
          <pc:sldMk cId="2068666492" sldId="269"/>
        </pc:sldMkLst>
        <pc:spChg chg="add mod">
          <ac:chgData name="Sanders Wang" userId="089d73b8-785c-4012-b931-81c632b6c9c7" providerId="ADAL" clId="{183BBC8B-A460-4E74-8295-42C81FD19E24}" dt="2021-04-07T14:19:40.940" v="2695" actId="1076"/>
          <ac:spMkLst>
            <pc:docMk/>
            <pc:sldMk cId="2068666492" sldId="269"/>
            <ac:spMk id="4" creationId="{261FD729-C63E-4ABF-AE63-F143B5E818D8}"/>
          </ac:spMkLst>
        </pc:spChg>
        <pc:spChg chg="add mod">
          <ac:chgData name="Sanders Wang" userId="089d73b8-785c-4012-b931-81c632b6c9c7" providerId="ADAL" clId="{183BBC8B-A460-4E74-8295-42C81FD19E24}" dt="2021-04-07T14:20:18.756" v="2697" actId="1076"/>
          <ac:spMkLst>
            <pc:docMk/>
            <pc:sldMk cId="2068666492" sldId="269"/>
            <ac:spMk id="5" creationId="{598D6D41-211C-4EAD-A514-DE894ABACDE2}"/>
          </ac:spMkLst>
        </pc:spChg>
        <pc:spChg chg="add mod">
          <ac:chgData name="Sanders Wang" userId="089d73b8-785c-4012-b931-81c632b6c9c7" providerId="ADAL" clId="{183BBC8B-A460-4E74-8295-42C81FD19E24}" dt="2021-04-07T14:20:34.202" v="2700" actId="1076"/>
          <ac:spMkLst>
            <pc:docMk/>
            <pc:sldMk cId="2068666492" sldId="269"/>
            <ac:spMk id="6" creationId="{A8A4E1AD-594F-4BBD-8835-6DCE6F06D265}"/>
          </ac:spMkLst>
        </pc:spChg>
        <pc:spChg chg="add mod">
          <ac:chgData name="Sanders Wang" userId="089d73b8-785c-4012-b931-81c632b6c9c7" providerId="ADAL" clId="{183BBC8B-A460-4E74-8295-42C81FD19E24}" dt="2021-04-07T14:27:20.704" v="3085" actId="20577"/>
          <ac:spMkLst>
            <pc:docMk/>
            <pc:sldMk cId="2068666492" sldId="269"/>
            <ac:spMk id="14" creationId="{0A518F32-1EAE-4852-B369-EA6A51AC11A0}"/>
          </ac:spMkLst>
        </pc:spChg>
        <pc:picChg chg="add mod">
          <ac:chgData name="Sanders Wang" userId="089d73b8-785c-4012-b931-81c632b6c9c7" providerId="ADAL" clId="{183BBC8B-A460-4E74-8295-42C81FD19E24}" dt="2021-04-07T14:11:55.607" v="2672" actId="14100"/>
          <ac:picMkLst>
            <pc:docMk/>
            <pc:sldMk cId="2068666492" sldId="269"/>
            <ac:picMk id="3" creationId="{7C64AA4A-6ED0-4D21-B5E0-3C339DA36D88}"/>
          </ac:picMkLst>
        </pc:picChg>
        <pc:picChg chg="add mod">
          <ac:chgData name="Sanders Wang" userId="089d73b8-785c-4012-b931-81c632b6c9c7" providerId="ADAL" clId="{183BBC8B-A460-4E74-8295-42C81FD19E24}" dt="2021-04-07T14:22:27.999" v="2714" actId="1076"/>
          <ac:picMkLst>
            <pc:docMk/>
            <pc:sldMk cId="2068666492" sldId="269"/>
            <ac:picMk id="7" creationId="{BC0FF81B-2CA6-46F3-A670-D440F2FAF225}"/>
          </ac:picMkLst>
        </pc:picChg>
        <pc:picChg chg="add mod">
          <ac:chgData name="Sanders Wang" userId="089d73b8-785c-4012-b931-81c632b6c9c7" providerId="ADAL" clId="{183BBC8B-A460-4E74-8295-42C81FD19E24}" dt="2021-04-07T14:22:27.999" v="2714" actId="1076"/>
          <ac:picMkLst>
            <pc:docMk/>
            <pc:sldMk cId="2068666492" sldId="269"/>
            <ac:picMk id="8" creationId="{93EC83E5-3069-4D39-B4AA-DAB8BF81BD3D}"/>
          </ac:picMkLst>
        </pc:picChg>
        <pc:picChg chg="add mod">
          <ac:chgData name="Sanders Wang" userId="089d73b8-785c-4012-b931-81c632b6c9c7" providerId="ADAL" clId="{183BBC8B-A460-4E74-8295-42C81FD19E24}" dt="2021-04-07T14:23:28.043" v="2715" actId="1076"/>
          <ac:picMkLst>
            <pc:docMk/>
            <pc:sldMk cId="2068666492" sldId="269"/>
            <ac:picMk id="10" creationId="{9CBC09F5-F76B-439C-8C73-FF96889196EB}"/>
          </ac:picMkLst>
        </pc:picChg>
        <pc:picChg chg="add mod">
          <ac:chgData name="Sanders Wang" userId="089d73b8-785c-4012-b931-81c632b6c9c7" providerId="ADAL" clId="{183BBC8B-A460-4E74-8295-42C81FD19E24}" dt="2021-04-07T14:25:34.941" v="2901"/>
          <ac:picMkLst>
            <pc:docMk/>
            <pc:sldMk cId="2068666492" sldId="269"/>
            <ac:picMk id="15" creationId="{441630AB-E22F-4370-BC99-B9B725132B10}"/>
          </ac:picMkLst>
        </pc:picChg>
        <pc:cxnChg chg="add mod">
          <ac:chgData name="Sanders Wang" userId="089d73b8-785c-4012-b931-81c632b6c9c7" providerId="ADAL" clId="{183BBC8B-A460-4E74-8295-42C81FD19E24}" dt="2021-04-07T14:22:27.999" v="2714" actId="1076"/>
          <ac:cxnSpMkLst>
            <pc:docMk/>
            <pc:sldMk cId="2068666492" sldId="269"/>
            <ac:cxnSpMk id="9" creationId="{F741E60C-5CF0-4F36-AE24-C89C51C2FD42}"/>
          </ac:cxnSpMkLst>
        </pc:cxnChg>
        <pc:cxnChg chg="add mod">
          <ac:chgData name="Sanders Wang" userId="089d73b8-785c-4012-b931-81c632b6c9c7" providerId="ADAL" clId="{183BBC8B-A460-4E74-8295-42C81FD19E24}" dt="2021-04-07T14:22:27.999" v="2714" actId="1076"/>
          <ac:cxnSpMkLst>
            <pc:docMk/>
            <pc:sldMk cId="2068666492" sldId="269"/>
            <ac:cxnSpMk id="11" creationId="{260EF85B-B35B-48C9-9D2B-90CF1A1977E3}"/>
          </ac:cxnSpMkLst>
        </pc:cxnChg>
      </pc:sldChg>
      <pc:sldChg chg="del">
        <pc:chgData name="Sanders Wang" userId="089d73b8-785c-4012-b931-81c632b6c9c7" providerId="ADAL" clId="{183BBC8B-A460-4E74-8295-42C81FD19E24}" dt="2021-04-07T05:51:28.187" v="12" actId="47"/>
        <pc:sldMkLst>
          <pc:docMk/>
          <pc:sldMk cId="4021258955" sldId="269"/>
        </pc:sldMkLst>
      </pc:sldChg>
      <pc:sldChg chg="addSp delSp modSp new mod">
        <pc:chgData name="Sanders Wang" userId="089d73b8-785c-4012-b931-81c632b6c9c7" providerId="ADAL" clId="{183BBC8B-A460-4E74-8295-42C81FD19E24}" dt="2021-04-07T14:46:26.914" v="3129" actId="1076"/>
        <pc:sldMkLst>
          <pc:docMk/>
          <pc:sldMk cId="807073127" sldId="270"/>
        </pc:sldMkLst>
        <pc:spChg chg="add mod">
          <ac:chgData name="Sanders Wang" userId="089d73b8-785c-4012-b931-81c632b6c9c7" providerId="ADAL" clId="{183BBC8B-A460-4E74-8295-42C81FD19E24}" dt="2021-04-07T14:42:52.217" v="3099" actId="1076"/>
          <ac:spMkLst>
            <pc:docMk/>
            <pc:sldMk cId="807073127" sldId="270"/>
            <ac:spMk id="6" creationId="{379A97A5-34F6-4D5A-8958-B1759EEFAFA5}"/>
          </ac:spMkLst>
        </pc:spChg>
        <pc:spChg chg="add mod">
          <ac:chgData name="Sanders Wang" userId="089d73b8-785c-4012-b931-81c632b6c9c7" providerId="ADAL" clId="{183BBC8B-A460-4E74-8295-42C81FD19E24}" dt="2021-04-07T14:43:07.671" v="3103" actId="1076"/>
          <ac:spMkLst>
            <pc:docMk/>
            <pc:sldMk cId="807073127" sldId="270"/>
            <ac:spMk id="7" creationId="{5D94B78C-CF7D-43E0-B44E-D7BD479C16B9}"/>
          </ac:spMkLst>
        </pc:spChg>
        <pc:spChg chg="add del mod">
          <ac:chgData name="Sanders Wang" userId="089d73b8-785c-4012-b931-81c632b6c9c7" providerId="ADAL" clId="{183BBC8B-A460-4E74-8295-42C81FD19E24}" dt="2021-04-07T14:46:19.527" v="3127" actId="478"/>
          <ac:spMkLst>
            <pc:docMk/>
            <pc:sldMk cId="807073127" sldId="270"/>
            <ac:spMk id="28" creationId="{4158AFC6-C79E-4530-91F2-FC52CBE75224}"/>
          </ac:spMkLst>
        </pc:spChg>
        <pc:picChg chg="add del mod">
          <ac:chgData name="Sanders Wang" userId="089d73b8-785c-4012-b931-81c632b6c9c7" providerId="ADAL" clId="{183BBC8B-A460-4E74-8295-42C81FD19E24}" dt="2021-04-07T14:36:56.471" v="3089" actId="478"/>
          <ac:picMkLst>
            <pc:docMk/>
            <pc:sldMk cId="807073127" sldId="270"/>
            <ac:picMk id="3" creationId="{C90BF34C-3A7E-4345-B49D-CF5977C5B119}"/>
          </ac:picMkLst>
        </pc:picChg>
        <pc:picChg chg="add mod">
          <ac:chgData name="Sanders Wang" userId="089d73b8-785c-4012-b931-81c632b6c9c7" providerId="ADAL" clId="{183BBC8B-A460-4E74-8295-42C81FD19E24}" dt="2021-04-07T14:37:04.897" v="3094" actId="1076"/>
          <ac:picMkLst>
            <pc:docMk/>
            <pc:sldMk cId="807073127" sldId="270"/>
            <ac:picMk id="5" creationId="{E460B6E2-F657-4FF0-AEA6-443E42C2AD30}"/>
          </ac:picMkLst>
        </pc:picChg>
        <pc:picChg chg="add mod">
          <ac:chgData name="Sanders Wang" userId="089d73b8-785c-4012-b931-81c632b6c9c7" providerId="ADAL" clId="{183BBC8B-A460-4E74-8295-42C81FD19E24}" dt="2021-04-07T14:43:30.095" v="3104"/>
          <ac:picMkLst>
            <pc:docMk/>
            <pc:sldMk cId="807073127" sldId="270"/>
            <ac:picMk id="8" creationId="{9722B775-DFDE-4EC7-957F-942A66ACC7FB}"/>
          </ac:picMkLst>
        </pc:picChg>
        <pc:picChg chg="add mod">
          <ac:chgData name="Sanders Wang" userId="089d73b8-785c-4012-b931-81c632b6c9c7" providerId="ADAL" clId="{183BBC8B-A460-4E74-8295-42C81FD19E24}" dt="2021-04-07T14:43:48.616" v="3109" actId="1076"/>
          <ac:picMkLst>
            <pc:docMk/>
            <pc:sldMk cId="807073127" sldId="270"/>
            <ac:picMk id="9" creationId="{45C41D9B-7041-4F0A-B6CC-87A65D2AA65C}"/>
          </ac:picMkLst>
        </pc:picChg>
        <pc:picChg chg="add mod">
          <ac:chgData name="Sanders Wang" userId="089d73b8-785c-4012-b931-81c632b6c9c7" providerId="ADAL" clId="{183BBC8B-A460-4E74-8295-42C81FD19E24}" dt="2021-04-07T14:44:13.489" v="3111" actId="1076"/>
          <ac:picMkLst>
            <pc:docMk/>
            <pc:sldMk cId="807073127" sldId="270"/>
            <ac:picMk id="10" creationId="{DC151E4D-0E7F-4858-AE67-54BBF849474A}"/>
          </ac:picMkLst>
        </pc:picChg>
        <pc:picChg chg="add del mod">
          <ac:chgData name="Sanders Wang" userId="089d73b8-785c-4012-b931-81c632b6c9c7" providerId="ADAL" clId="{183BBC8B-A460-4E74-8295-42C81FD19E24}" dt="2021-04-07T14:44:16.362" v="3112" actId="478"/>
          <ac:picMkLst>
            <pc:docMk/>
            <pc:sldMk cId="807073127" sldId="270"/>
            <ac:picMk id="12" creationId="{F9E5F459-1EBD-45CA-B7AC-E3793AB307E2}"/>
          </ac:picMkLst>
        </pc:picChg>
        <pc:picChg chg="add mod">
          <ac:chgData name="Sanders Wang" userId="089d73b8-785c-4012-b931-81c632b6c9c7" providerId="ADAL" clId="{183BBC8B-A460-4E74-8295-42C81FD19E24}" dt="2021-04-07T14:46:26.914" v="3129" actId="1076"/>
          <ac:picMkLst>
            <pc:docMk/>
            <pc:sldMk cId="807073127" sldId="270"/>
            <ac:picMk id="27" creationId="{C99C4664-27D9-455F-A83A-DCDAC7AA2CA3}"/>
          </ac:picMkLst>
        </pc:picChg>
        <pc:cxnChg chg="add mod">
          <ac:chgData name="Sanders Wang" userId="089d73b8-785c-4012-b931-81c632b6c9c7" providerId="ADAL" clId="{183BBC8B-A460-4E74-8295-42C81FD19E24}" dt="2021-04-07T14:44:13.489" v="3111" actId="1076"/>
          <ac:cxnSpMkLst>
            <pc:docMk/>
            <pc:sldMk cId="807073127" sldId="270"/>
            <ac:cxnSpMk id="11" creationId="{70A1C436-26AD-44BE-B199-FF577F6FAA4F}"/>
          </ac:cxnSpMkLst>
        </pc:cxnChg>
        <pc:cxnChg chg="add mod">
          <ac:chgData name="Sanders Wang" userId="089d73b8-785c-4012-b931-81c632b6c9c7" providerId="ADAL" clId="{183BBC8B-A460-4E74-8295-42C81FD19E24}" dt="2021-04-07T14:45:13.218" v="3125" actId="14100"/>
          <ac:cxnSpMkLst>
            <pc:docMk/>
            <pc:sldMk cId="807073127" sldId="270"/>
            <ac:cxnSpMk id="13" creationId="{C0A42234-F33D-4B21-8FD5-FE8BAEFE678C}"/>
          </ac:cxnSpMkLst>
        </pc:cxnChg>
        <pc:cxnChg chg="add mod">
          <ac:chgData name="Sanders Wang" userId="089d73b8-785c-4012-b931-81c632b6c9c7" providerId="ADAL" clId="{183BBC8B-A460-4E74-8295-42C81FD19E24}" dt="2021-04-07T14:44:44.021" v="3118" actId="14100"/>
          <ac:cxnSpMkLst>
            <pc:docMk/>
            <pc:sldMk cId="807073127" sldId="270"/>
            <ac:cxnSpMk id="16" creationId="{F2AAEC74-80BE-453C-8950-0B25EACBDEA4}"/>
          </ac:cxnSpMkLst>
        </pc:cxnChg>
        <pc:cxnChg chg="add mod">
          <ac:chgData name="Sanders Wang" userId="089d73b8-785c-4012-b931-81c632b6c9c7" providerId="ADAL" clId="{183BBC8B-A460-4E74-8295-42C81FD19E24}" dt="2021-04-07T14:45:05.987" v="3123" actId="14100"/>
          <ac:cxnSpMkLst>
            <pc:docMk/>
            <pc:sldMk cId="807073127" sldId="270"/>
            <ac:cxnSpMk id="19" creationId="{AD5640E7-128D-4E45-B923-6FBA6BD52E71}"/>
          </ac:cxnSpMkLst>
        </pc:cxnChg>
      </pc:sldChg>
      <pc:sldChg chg="del">
        <pc:chgData name="Sanders Wang" userId="089d73b8-785c-4012-b931-81c632b6c9c7" providerId="ADAL" clId="{183BBC8B-A460-4E74-8295-42C81FD19E24}" dt="2021-04-07T05:51:28.804" v="14" actId="47"/>
        <pc:sldMkLst>
          <pc:docMk/>
          <pc:sldMk cId="4137897322" sldId="270"/>
        </pc:sldMkLst>
      </pc:sldChg>
      <pc:sldChg chg="addSp delSp modSp new mod">
        <pc:chgData name="Sanders Wang" userId="089d73b8-785c-4012-b931-81c632b6c9c7" providerId="ADAL" clId="{183BBC8B-A460-4E74-8295-42C81FD19E24}" dt="2021-04-07T20:16:45.549" v="3969" actId="1076"/>
        <pc:sldMkLst>
          <pc:docMk/>
          <pc:sldMk cId="392067117" sldId="271"/>
        </pc:sldMkLst>
        <pc:spChg chg="add mod">
          <ac:chgData name="Sanders Wang" userId="089d73b8-785c-4012-b931-81c632b6c9c7" providerId="ADAL" clId="{183BBC8B-A460-4E74-8295-42C81FD19E24}" dt="2021-04-07T14:57:01.811" v="3156" actId="113"/>
          <ac:spMkLst>
            <pc:docMk/>
            <pc:sldMk cId="392067117" sldId="271"/>
            <ac:spMk id="4" creationId="{8ACC9298-E3E3-42C9-B66E-6239A4346DFC}"/>
          </ac:spMkLst>
        </pc:spChg>
        <pc:spChg chg="add mod">
          <ac:chgData name="Sanders Wang" userId="089d73b8-785c-4012-b931-81c632b6c9c7" providerId="ADAL" clId="{183BBC8B-A460-4E74-8295-42C81FD19E24}" dt="2021-04-07T14:59:37.605" v="3177" actId="1076"/>
          <ac:spMkLst>
            <pc:docMk/>
            <pc:sldMk cId="392067117" sldId="271"/>
            <ac:spMk id="5" creationId="{2460D5BE-41CF-4E5B-93D0-C246311459C9}"/>
          </ac:spMkLst>
        </pc:spChg>
        <pc:spChg chg="add mod">
          <ac:chgData name="Sanders Wang" userId="089d73b8-785c-4012-b931-81c632b6c9c7" providerId="ADAL" clId="{183BBC8B-A460-4E74-8295-42C81FD19E24}" dt="2021-04-07T14:57:25.507" v="3174" actId="1076"/>
          <ac:spMkLst>
            <pc:docMk/>
            <pc:sldMk cId="392067117" sldId="271"/>
            <ac:spMk id="6" creationId="{08C68263-ED4E-43E2-BCC6-7133BB85A66C}"/>
          </ac:spMkLst>
        </pc:spChg>
        <pc:spChg chg="add mod">
          <ac:chgData name="Sanders Wang" userId="089d73b8-785c-4012-b931-81c632b6c9c7" providerId="ADAL" clId="{183BBC8B-A460-4E74-8295-42C81FD19E24}" dt="2021-04-07T15:00:04.916" v="3183" actId="1076"/>
          <ac:spMkLst>
            <pc:docMk/>
            <pc:sldMk cId="392067117" sldId="271"/>
            <ac:spMk id="7" creationId="{DD88B82D-A9BC-4206-8465-472F4DE9AC56}"/>
          </ac:spMkLst>
        </pc:spChg>
        <pc:spChg chg="add mod">
          <ac:chgData name="Sanders Wang" userId="089d73b8-785c-4012-b931-81c632b6c9c7" providerId="ADAL" clId="{183BBC8B-A460-4E74-8295-42C81FD19E24}" dt="2021-04-07T20:16:45.549" v="3969" actId="1076"/>
          <ac:spMkLst>
            <pc:docMk/>
            <pc:sldMk cId="392067117" sldId="271"/>
            <ac:spMk id="1024" creationId="{A5A32D24-9E2E-40F4-8B66-F4F036686568}"/>
          </ac:spMkLst>
        </pc:spChg>
        <pc:picChg chg="add mod">
          <ac:chgData name="Sanders Wang" userId="089d73b8-785c-4012-b931-81c632b6c9c7" providerId="ADAL" clId="{183BBC8B-A460-4E74-8295-42C81FD19E24}" dt="2021-04-07T14:51:21.127" v="3137" actId="962"/>
          <ac:picMkLst>
            <pc:docMk/>
            <pc:sldMk cId="392067117" sldId="271"/>
            <ac:picMk id="3" creationId="{DD3B6A49-1269-4A17-80BA-B9A563F1FBF8}"/>
          </ac:picMkLst>
        </pc:picChg>
        <pc:picChg chg="add del mod">
          <ac:chgData name="Sanders Wang" userId="089d73b8-785c-4012-b931-81c632b6c9c7" providerId="ADAL" clId="{183BBC8B-A460-4E74-8295-42C81FD19E24}" dt="2021-04-07T15:03:08.232" v="3205" actId="478"/>
          <ac:picMkLst>
            <pc:docMk/>
            <pc:sldMk cId="392067117" sldId="271"/>
            <ac:picMk id="9" creationId="{E0C0F663-6057-4051-A5C6-761592D6DB90}"/>
          </ac:picMkLst>
        </pc:picChg>
        <pc:picChg chg="add mod">
          <ac:chgData name="Sanders Wang" userId="089d73b8-785c-4012-b931-81c632b6c9c7" providerId="ADAL" clId="{183BBC8B-A460-4E74-8295-42C81FD19E24}" dt="2021-04-07T15:03:06.649" v="3204" actId="1076"/>
          <ac:picMkLst>
            <pc:docMk/>
            <pc:sldMk cId="392067117" sldId="271"/>
            <ac:picMk id="11" creationId="{9FC27917-A852-43E3-9A8C-BD3705B6100C}"/>
          </ac:picMkLst>
        </pc:picChg>
        <pc:picChg chg="add mod">
          <ac:chgData name="Sanders Wang" userId="089d73b8-785c-4012-b931-81c632b6c9c7" providerId="ADAL" clId="{183BBC8B-A460-4E74-8295-42C81FD19E24}" dt="2021-04-07T15:20:36.221" v="3266" actId="1076"/>
          <ac:picMkLst>
            <pc:docMk/>
            <pc:sldMk cId="392067117" sldId="271"/>
            <ac:picMk id="12" creationId="{0B418D4D-372B-4E11-B9D5-15E43ED3CFF3}"/>
          </ac:picMkLst>
        </pc:picChg>
        <pc:picChg chg="add mod">
          <ac:chgData name="Sanders Wang" userId="089d73b8-785c-4012-b931-81c632b6c9c7" providerId="ADAL" clId="{183BBC8B-A460-4E74-8295-42C81FD19E24}" dt="2021-04-07T15:03:23.014" v="3207" actId="1076"/>
          <ac:picMkLst>
            <pc:docMk/>
            <pc:sldMk cId="392067117" sldId="271"/>
            <ac:picMk id="13" creationId="{90C5234A-3E02-4544-A0E1-B9F65C149ABC}"/>
          </ac:picMkLst>
        </pc:picChg>
        <pc:picChg chg="add mod">
          <ac:chgData name="Sanders Wang" userId="089d73b8-785c-4012-b931-81c632b6c9c7" providerId="ADAL" clId="{183BBC8B-A460-4E74-8295-42C81FD19E24}" dt="2021-04-07T15:03:25.320" v="3208" actId="1076"/>
          <ac:picMkLst>
            <pc:docMk/>
            <pc:sldMk cId="392067117" sldId="271"/>
            <ac:picMk id="14" creationId="{EC1771E8-E911-4462-8F54-68A34B50CB61}"/>
          </ac:picMkLst>
        </pc:picChg>
        <pc:picChg chg="add mod">
          <ac:chgData name="Sanders Wang" userId="089d73b8-785c-4012-b931-81c632b6c9c7" providerId="ADAL" clId="{183BBC8B-A460-4E74-8295-42C81FD19E24}" dt="2021-04-07T20:15:56.364" v="3959" actId="1076"/>
          <ac:picMkLst>
            <pc:docMk/>
            <pc:sldMk cId="392067117" sldId="271"/>
            <ac:picMk id="15" creationId="{9A5E1D28-E36A-45D8-B039-612D3E8E95D8}"/>
          </ac:picMkLst>
        </pc:picChg>
        <pc:picChg chg="add mod">
          <ac:chgData name="Sanders Wang" userId="089d73b8-785c-4012-b931-81c632b6c9c7" providerId="ADAL" clId="{183BBC8B-A460-4E74-8295-42C81FD19E24}" dt="2021-04-07T20:15:56.364" v="3959" actId="1076"/>
          <ac:picMkLst>
            <pc:docMk/>
            <pc:sldMk cId="392067117" sldId="271"/>
            <ac:picMk id="16" creationId="{9FBABAB3-5A73-46D2-91E8-5CCEEDA1935D}"/>
          </ac:picMkLst>
        </pc:picChg>
        <pc:picChg chg="add mod">
          <ac:chgData name="Sanders Wang" userId="089d73b8-785c-4012-b931-81c632b6c9c7" providerId="ADAL" clId="{183BBC8B-A460-4E74-8295-42C81FD19E24}" dt="2021-04-07T15:20:38.270" v="3267" actId="1076"/>
          <ac:picMkLst>
            <pc:docMk/>
            <pc:sldMk cId="392067117" sldId="271"/>
            <ac:picMk id="26" creationId="{CE5CAD5D-1961-419B-AA3B-575BE1F99257}"/>
          </ac:picMkLst>
        </pc:picChg>
        <pc:picChg chg="add mod">
          <ac:chgData name="Sanders Wang" userId="089d73b8-785c-4012-b931-81c632b6c9c7" providerId="ADAL" clId="{183BBC8B-A460-4E74-8295-42C81FD19E24}" dt="2021-04-07T14:59:48.198" v="3179" actId="14100"/>
          <ac:picMkLst>
            <pc:docMk/>
            <pc:sldMk cId="392067117" sldId="271"/>
            <ac:picMk id="1026" creationId="{6E517EB7-231E-487B-A229-824AB6545CCE}"/>
          </ac:picMkLst>
        </pc:picChg>
        <pc:picChg chg="add mod">
          <ac:chgData name="Sanders Wang" userId="089d73b8-785c-4012-b931-81c632b6c9c7" providerId="ADAL" clId="{183BBC8B-A460-4E74-8295-42C81FD19E24}" dt="2021-04-07T20:16:14.981" v="3963" actId="14100"/>
          <ac:picMkLst>
            <pc:docMk/>
            <pc:sldMk cId="392067117" sldId="271"/>
            <ac:picMk id="1028" creationId="{6FB7581A-2712-4D53-B91F-FD15C75A1735}"/>
          </ac:picMkLst>
        </pc:picChg>
        <pc:cxnChg chg="add mod">
          <ac:chgData name="Sanders Wang" userId="089d73b8-785c-4012-b931-81c632b6c9c7" providerId="ADAL" clId="{183BBC8B-A460-4E74-8295-42C81FD19E24}" dt="2021-04-07T20:15:56.364" v="3959" actId="1076"/>
          <ac:cxnSpMkLst>
            <pc:docMk/>
            <pc:sldMk cId="392067117" sldId="271"/>
            <ac:cxnSpMk id="17" creationId="{45E3E84A-6BFF-43E9-8D31-18EDF4688729}"/>
          </ac:cxnSpMkLst>
        </pc:cxnChg>
        <pc:cxnChg chg="add mod">
          <ac:chgData name="Sanders Wang" userId="089d73b8-785c-4012-b931-81c632b6c9c7" providerId="ADAL" clId="{183BBC8B-A460-4E74-8295-42C81FD19E24}" dt="2021-04-07T20:15:56.364" v="3959" actId="1076"/>
          <ac:cxnSpMkLst>
            <pc:docMk/>
            <pc:sldMk cId="392067117" sldId="271"/>
            <ac:cxnSpMk id="18" creationId="{6C9AFFE5-035C-430C-BFB4-7FECEE132291}"/>
          </ac:cxnSpMkLst>
        </pc:cxnChg>
        <pc:cxnChg chg="add mod">
          <ac:chgData name="Sanders Wang" userId="089d73b8-785c-4012-b931-81c632b6c9c7" providerId="ADAL" clId="{183BBC8B-A460-4E74-8295-42C81FD19E24}" dt="2021-04-07T20:15:56.364" v="3959" actId="1076"/>
          <ac:cxnSpMkLst>
            <pc:docMk/>
            <pc:sldMk cId="392067117" sldId="271"/>
            <ac:cxnSpMk id="19" creationId="{A44255E9-5041-454B-9CDD-30BD448FD0A0}"/>
          </ac:cxnSpMkLst>
        </pc:cxnChg>
        <pc:cxnChg chg="add mod">
          <ac:chgData name="Sanders Wang" userId="089d73b8-785c-4012-b931-81c632b6c9c7" providerId="ADAL" clId="{183BBC8B-A460-4E74-8295-42C81FD19E24}" dt="2021-04-07T20:15:56.364" v="3959" actId="1076"/>
          <ac:cxnSpMkLst>
            <pc:docMk/>
            <pc:sldMk cId="392067117" sldId="271"/>
            <ac:cxnSpMk id="20" creationId="{B1E3EAD8-51C3-4ABD-854E-4FD7E4C1ADDF}"/>
          </ac:cxnSpMkLst>
        </pc:cxnChg>
        <pc:cxnChg chg="add mod">
          <ac:chgData name="Sanders Wang" userId="089d73b8-785c-4012-b931-81c632b6c9c7" providerId="ADAL" clId="{183BBC8B-A460-4E74-8295-42C81FD19E24}" dt="2021-04-07T20:15:56.364" v="3959" actId="1076"/>
          <ac:cxnSpMkLst>
            <pc:docMk/>
            <pc:sldMk cId="392067117" sldId="271"/>
            <ac:cxnSpMk id="27" creationId="{933AFAA8-EE5F-4A0C-9FE6-8633CB69AA1E}"/>
          </ac:cxnSpMkLst>
        </pc:cxnChg>
        <pc:cxnChg chg="add mod">
          <ac:chgData name="Sanders Wang" userId="089d73b8-785c-4012-b931-81c632b6c9c7" providerId="ADAL" clId="{183BBC8B-A460-4E74-8295-42C81FD19E24}" dt="2021-04-07T20:15:56.364" v="3959" actId="1076"/>
          <ac:cxnSpMkLst>
            <pc:docMk/>
            <pc:sldMk cId="392067117" sldId="271"/>
            <ac:cxnSpMk id="30" creationId="{9D710F19-9123-40FA-8FC3-79B82A036D90}"/>
          </ac:cxnSpMkLst>
        </pc:cxnChg>
      </pc:sldChg>
      <pc:sldChg chg="del">
        <pc:chgData name="Sanders Wang" userId="089d73b8-785c-4012-b931-81c632b6c9c7" providerId="ADAL" clId="{183BBC8B-A460-4E74-8295-42C81FD19E24}" dt="2021-04-07T05:51:27.906" v="11" actId="47"/>
        <pc:sldMkLst>
          <pc:docMk/>
          <pc:sldMk cId="701958709" sldId="271"/>
        </pc:sldMkLst>
      </pc:sldChg>
      <pc:sldChg chg="addSp modSp new mod">
        <pc:chgData name="Sanders Wang" userId="089d73b8-785c-4012-b931-81c632b6c9c7" providerId="ADAL" clId="{183BBC8B-A460-4E74-8295-42C81FD19E24}" dt="2021-04-07T15:20:50.461" v="3269" actId="1076"/>
        <pc:sldMkLst>
          <pc:docMk/>
          <pc:sldMk cId="1551147730" sldId="272"/>
        </pc:sldMkLst>
        <pc:spChg chg="add mod">
          <ac:chgData name="Sanders Wang" userId="089d73b8-785c-4012-b931-81c632b6c9c7" providerId="ADAL" clId="{183BBC8B-A460-4E74-8295-42C81FD19E24}" dt="2021-04-07T15:14:42.051" v="3230" actId="1076"/>
          <ac:spMkLst>
            <pc:docMk/>
            <pc:sldMk cId="1551147730" sldId="272"/>
            <ac:spMk id="4" creationId="{2FE02787-DB7E-4E37-9B40-07FC1D1B78ED}"/>
          </ac:spMkLst>
        </pc:spChg>
        <pc:spChg chg="add mod">
          <ac:chgData name="Sanders Wang" userId="089d73b8-785c-4012-b931-81c632b6c9c7" providerId="ADAL" clId="{183BBC8B-A460-4E74-8295-42C81FD19E24}" dt="2021-04-07T15:15:11.852" v="3234" actId="1076"/>
          <ac:spMkLst>
            <pc:docMk/>
            <pc:sldMk cId="1551147730" sldId="272"/>
            <ac:spMk id="5" creationId="{EAFE48FE-0667-4304-AB37-E9B6CD3E33CA}"/>
          </ac:spMkLst>
        </pc:spChg>
        <pc:picChg chg="add mod">
          <ac:chgData name="Sanders Wang" userId="089d73b8-785c-4012-b931-81c632b6c9c7" providerId="ADAL" clId="{183BBC8B-A460-4E74-8295-42C81FD19E24}" dt="2021-04-07T15:05:13.868" v="3211" actId="1076"/>
          <ac:picMkLst>
            <pc:docMk/>
            <pc:sldMk cId="1551147730" sldId="272"/>
            <ac:picMk id="3" creationId="{45CAC957-D8C1-4843-93B7-3E9F31C3457F}"/>
          </ac:picMkLst>
        </pc:picChg>
        <pc:picChg chg="add mod">
          <ac:chgData name="Sanders Wang" userId="089d73b8-785c-4012-b931-81c632b6c9c7" providerId="ADAL" clId="{183BBC8B-A460-4E74-8295-42C81FD19E24}" dt="2021-04-07T15:15:22.786" v="3235"/>
          <ac:picMkLst>
            <pc:docMk/>
            <pc:sldMk cId="1551147730" sldId="272"/>
            <ac:picMk id="6" creationId="{807E53C1-9926-4E34-AD88-5F581DE3A633}"/>
          </ac:picMkLst>
        </pc:picChg>
        <pc:picChg chg="add mod">
          <ac:chgData name="Sanders Wang" userId="089d73b8-785c-4012-b931-81c632b6c9c7" providerId="ADAL" clId="{183BBC8B-A460-4E74-8295-42C81FD19E24}" dt="2021-04-07T15:15:44.621" v="3241" actId="1076"/>
          <ac:picMkLst>
            <pc:docMk/>
            <pc:sldMk cId="1551147730" sldId="272"/>
            <ac:picMk id="7" creationId="{B7D633AB-A34E-446B-8583-8A2E47300F9F}"/>
          </ac:picMkLst>
        </pc:picChg>
        <pc:picChg chg="add mod">
          <ac:chgData name="Sanders Wang" userId="089d73b8-785c-4012-b931-81c632b6c9c7" providerId="ADAL" clId="{183BBC8B-A460-4E74-8295-42C81FD19E24}" dt="2021-04-07T15:16:01.248" v="3243" actId="1076"/>
          <ac:picMkLst>
            <pc:docMk/>
            <pc:sldMk cId="1551147730" sldId="272"/>
            <ac:picMk id="8" creationId="{2FA65CC7-A04C-400F-80E8-89072F5FDF47}"/>
          </ac:picMkLst>
        </pc:picChg>
        <pc:picChg chg="add mod">
          <ac:chgData name="Sanders Wang" userId="089d73b8-785c-4012-b931-81c632b6c9c7" providerId="ADAL" clId="{183BBC8B-A460-4E74-8295-42C81FD19E24}" dt="2021-04-07T15:20:50.461" v="3269" actId="1076"/>
          <ac:picMkLst>
            <pc:docMk/>
            <pc:sldMk cId="1551147730" sldId="272"/>
            <ac:picMk id="17" creationId="{4CC0F46F-6F1D-48D5-A345-845544999EF2}"/>
          </ac:picMkLst>
        </pc:picChg>
        <pc:cxnChg chg="add mod">
          <ac:chgData name="Sanders Wang" userId="089d73b8-785c-4012-b931-81c632b6c9c7" providerId="ADAL" clId="{183BBC8B-A460-4E74-8295-42C81FD19E24}" dt="2021-04-07T15:16:01.248" v="3243" actId="1076"/>
          <ac:cxnSpMkLst>
            <pc:docMk/>
            <pc:sldMk cId="1551147730" sldId="272"/>
            <ac:cxnSpMk id="9" creationId="{CEF9CDE1-085F-46C1-9196-9CF8E8AD57A5}"/>
          </ac:cxnSpMkLst>
        </pc:cxnChg>
        <pc:cxnChg chg="add mod">
          <ac:chgData name="Sanders Wang" userId="089d73b8-785c-4012-b931-81c632b6c9c7" providerId="ADAL" clId="{183BBC8B-A460-4E74-8295-42C81FD19E24}" dt="2021-04-07T15:17:20.394" v="3254" actId="1076"/>
          <ac:cxnSpMkLst>
            <pc:docMk/>
            <pc:sldMk cId="1551147730" sldId="272"/>
            <ac:cxnSpMk id="10" creationId="{118DE62C-466B-47AD-A0EF-1D63FD574A49}"/>
          </ac:cxnSpMkLst>
        </pc:cxnChg>
        <pc:cxnChg chg="add mod">
          <ac:chgData name="Sanders Wang" userId="089d73b8-785c-4012-b931-81c632b6c9c7" providerId="ADAL" clId="{183BBC8B-A460-4E74-8295-42C81FD19E24}" dt="2021-04-07T15:16:54.536" v="3250" actId="1076"/>
          <ac:cxnSpMkLst>
            <pc:docMk/>
            <pc:sldMk cId="1551147730" sldId="272"/>
            <ac:cxnSpMk id="11" creationId="{7271AAF7-9086-4469-B41E-F4C44695029D}"/>
          </ac:cxnSpMkLst>
        </pc:cxnChg>
        <pc:cxnChg chg="add mod">
          <ac:chgData name="Sanders Wang" userId="089d73b8-785c-4012-b931-81c632b6c9c7" providerId="ADAL" clId="{183BBC8B-A460-4E74-8295-42C81FD19E24}" dt="2021-04-07T15:17:05.300" v="3253" actId="14100"/>
          <ac:cxnSpMkLst>
            <pc:docMk/>
            <pc:sldMk cId="1551147730" sldId="272"/>
            <ac:cxnSpMk id="14" creationId="{26462A38-A9F4-4E0E-818A-8B3D83A443AA}"/>
          </ac:cxnSpMkLst>
        </pc:cxnChg>
      </pc:sldChg>
      <pc:sldChg chg="del">
        <pc:chgData name="Sanders Wang" userId="089d73b8-785c-4012-b931-81c632b6c9c7" providerId="ADAL" clId="{183BBC8B-A460-4E74-8295-42C81FD19E24}" dt="2021-04-07T05:51:29.071" v="15" actId="47"/>
        <pc:sldMkLst>
          <pc:docMk/>
          <pc:sldMk cId="1629231404" sldId="272"/>
        </pc:sldMkLst>
      </pc:sldChg>
      <pc:sldChg chg="addSp delSp modSp new mod ord">
        <pc:chgData name="Sanders Wang" userId="089d73b8-785c-4012-b931-81c632b6c9c7" providerId="ADAL" clId="{183BBC8B-A460-4E74-8295-42C81FD19E24}" dt="2021-04-07T17:55:02.996" v="3508"/>
        <pc:sldMkLst>
          <pc:docMk/>
          <pc:sldMk cId="368530956" sldId="273"/>
        </pc:sldMkLst>
        <pc:spChg chg="add mod">
          <ac:chgData name="Sanders Wang" userId="089d73b8-785c-4012-b931-81c632b6c9c7" providerId="ADAL" clId="{183BBC8B-A460-4E74-8295-42C81FD19E24}" dt="2021-04-07T15:29:22.870" v="3272" actId="1076"/>
          <ac:spMkLst>
            <pc:docMk/>
            <pc:sldMk cId="368530956" sldId="273"/>
            <ac:spMk id="4" creationId="{385158D0-B5B6-4BE4-99F2-2A424949E61D}"/>
          </ac:spMkLst>
        </pc:spChg>
        <pc:spChg chg="add mod">
          <ac:chgData name="Sanders Wang" userId="089d73b8-785c-4012-b931-81c632b6c9c7" providerId="ADAL" clId="{183BBC8B-A460-4E74-8295-42C81FD19E24}" dt="2021-04-07T15:31:50.287" v="3274" actId="1076"/>
          <ac:spMkLst>
            <pc:docMk/>
            <pc:sldMk cId="368530956" sldId="273"/>
            <ac:spMk id="5" creationId="{43B93319-31E7-459F-8A35-D7FC4288973C}"/>
          </ac:spMkLst>
        </pc:spChg>
        <pc:spChg chg="add mod">
          <ac:chgData name="Sanders Wang" userId="089d73b8-785c-4012-b931-81c632b6c9c7" providerId="ADAL" clId="{183BBC8B-A460-4E74-8295-42C81FD19E24}" dt="2021-04-07T15:32:04.942" v="3278" actId="1076"/>
          <ac:spMkLst>
            <pc:docMk/>
            <pc:sldMk cId="368530956" sldId="273"/>
            <ac:spMk id="6" creationId="{7C5EDDED-4381-442D-AF34-0126EBAC2E28}"/>
          </ac:spMkLst>
        </pc:spChg>
        <pc:picChg chg="add mod">
          <ac:chgData name="Sanders Wang" userId="089d73b8-785c-4012-b931-81c632b6c9c7" providerId="ADAL" clId="{183BBC8B-A460-4E74-8295-42C81FD19E24}" dt="2021-04-07T15:19:31.397" v="3261" actId="14100"/>
          <ac:picMkLst>
            <pc:docMk/>
            <pc:sldMk cId="368530956" sldId="273"/>
            <ac:picMk id="3" creationId="{904E5A84-7B7B-4076-90D6-21CF20AB7740}"/>
          </ac:picMkLst>
        </pc:picChg>
        <pc:picChg chg="add mod">
          <ac:chgData name="Sanders Wang" userId="089d73b8-785c-4012-b931-81c632b6c9c7" providerId="ADAL" clId="{183BBC8B-A460-4E74-8295-42C81FD19E24}" dt="2021-04-07T15:32:21.388" v="3282" actId="14100"/>
          <ac:picMkLst>
            <pc:docMk/>
            <pc:sldMk cId="368530956" sldId="273"/>
            <ac:picMk id="7" creationId="{1798EA03-E3FB-42EA-BB7C-826ECC02D6D2}"/>
          </ac:picMkLst>
        </pc:picChg>
        <pc:picChg chg="add mod">
          <ac:chgData name="Sanders Wang" userId="089d73b8-785c-4012-b931-81c632b6c9c7" providerId="ADAL" clId="{183BBC8B-A460-4E74-8295-42C81FD19E24}" dt="2021-04-07T15:33:21.538" v="3295" actId="1076"/>
          <ac:picMkLst>
            <pc:docMk/>
            <pc:sldMk cId="368530956" sldId="273"/>
            <ac:picMk id="18" creationId="{AD507686-F79E-4524-B5C5-D6787B75D36C}"/>
          </ac:picMkLst>
        </pc:picChg>
        <pc:picChg chg="add mod">
          <ac:chgData name="Sanders Wang" userId="089d73b8-785c-4012-b931-81c632b6c9c7" providerId="ADAL" clId="{183BBC8B-A460-4E74-8295-42C81FD19E24}" dt="2021-04-07T15:33:30.494" v="3296"/>
          <ac:picMkLst>
            <pc:docMk/>
            <pc:sldMk cId="368530956" sldId="273"/>
            <ac:picMk id="20" creationId="{579D142C-FE64-4247-8E9D-31B971BAD4A0}"/>
          </ac:picMkLst>
        </pc:picChg>
        <pc:picChg chg="add mod">
          <ac:chgData name="Sanders Wang" userId="089d73b8-785c-4012-b931-81c632b6c9c7" providerId="ADAL" clId="{183BBC8B-A460-4E74-8295-42C81FD19E24}" dt="2021-04-07T15:33:30.494" v="3296"/>
          <ac:picMkLst>
            <pc:docMk/>
            <pc:sldMk cId="368530956" sldId="273"/>
            <ac:picMk id="21" creationId="{270F3239-0919-40B2-BF13-4B2C4FA3FC3E}"/>
          </ac:picMkLst>
        </pc:picChg>
        <pc:picChg chg="add del mod">
          <ac:chgData name="Sanders Wang" userId="089d73b8-785c-4012-b931-81c632b6c9c7" providerId="ADAL" clId="{183BBC8B-A460-4E74-8295-42C81FD19E24}" dt="2021-04-07T17:55:02.996" v="3508"/>
          <ac:picMkLst>
            <pc:docMk/>
            <pc:sldMk cId="368530956" sldId="273"/>
            <ac:picMk id="23" creationId="{BE713362-09A2-4537-BEEF-720F350876C7}"/>
          </ac:picMkLst>
        </pc:picChg>
        <pc:cxnChg chg="add mod">
          <ac:chgData name="Sanders Wang" userId="089d73b8-785c-4012-b931-81c632b6c9c7" providerId="ADAL" clId="{183BBC8B-A460-4E74-8295-42C81FD19E24}" dt="2021-04-07T15:33:00.548" v="3292" actId="14100"/>
          <ac:cxnSpMkLst>
            <pc:docMk/>
            <pc:sldMk cId="368530956" sldId="273"/>
            <ac:cxnSpMk id="8" creationId="{0DD381B7-47C9-4861-B38D-46B5CE013445}"/>
          </ac:cxnSpMkLst>
        </pc:cxnChg>
        <pc:cxnChg chg="add mod">
          <ac:chgData name="Sanders Wang" userId="089d73b8-785c-4012-b931-81c632b6c9c7" providerId="ADAL" clId="{183BBC8B-A460-4E74-8295-42C81FD19E24}" dt="2021-04-07T15:32:48.637" v="3288" actId="14100"/>
          <ac:cxnSpMkLst>
            <pc:docMk/>
            <pc:sldMk cId="368530956" sldId="273"/>
            <ac:cxnSpMk id="11" creationId="{17E423E7-CB47-4FE6-AD2A-E1C38AE03F3A}"/>
          </ac:cxnSpMkLst>
        </pc:cxnChg>
        <pc:cxnChg chg="add mod">
          <ac:chgData name="Sanders Wang" userId="089d73b8-785c-4012-b931-81c632b6c9c7" providerId="ADAL" clId="{183BBC8B-A460-4E74-8295-42C81FD19E24}" dt="2021-04-07T15:32:56.380" v="3291" actId="14100"/>
          <ac:cxnSpMkLst>
            <pc:docMk/>
            <pc:sldMk cId="368530956" sldId="273"/>
            <ac:cxnSpMk id="14" creationId="{93284353-6D91-423C-8667-DB2348DD6F64}"/>
          </ac:cxnSpMkLst>
        </pc:cxnChg>
        <pc:cxnChg chg="add mod">
          <ac:chgData name="Sanders Wang" userId="089d73b8-785c-4012-b931-81c632b6c9c7" providerId="ADAL" clId="{183BBC8B-A460-4E74-8295-42C81FD19E24}" dt="2021-04-07T15:33:21.538" v="3295" actId="1076"/>
          <ac:cxnSpMkLst>
            <pc:docMk/>
            <pc:sldMk cId="368530956" sldId="273"/>
            <ac:cxnSpMk id="19" creationId="{202E2F5F-3545-4909-8725-AD76EF4516F3}"/>
          </ac:cxnSpMkLst>
        </pc:cxnChg>
      </pc:sldChg>
      <pc:sldChg chg="del">
        <pc:chgData name="Sanders Wang" userId="089d73b8-785c-4012-b931-81c632b6c9c7" providerId="ADAL" clId="{183BBC8B-A460-4E74-8295-42C81FD19E24}" dt="2021-04-07T05:51:29.372" v="16" actId="47"/>
        <pc:sldMkLst>
          <pc:docMk/>
          <pc:sldMk cId="4088414426" sldId="273"/>
        </pc:sldMkLst>
      </pc:sldChg>
      <pc:sldChg chg="addSp modSp new mod">
        <pc:chgData name="Sanders Wang" userId="089d73b8-785c-4012-b931-81c632b6c9c7" providerId="ADAL" clId="{183BBC8B-A460-4E74-8295-42C81FD19E24}" dt="2021-04-07T15:44:56.024" v="3307" actId="113"/>
        <pc:sldMkLst>
          <pc:docMk/>
          <pc:sldMk cId="2920112883" sldId="274"/>
        </pc:sldMkLst>
        <pc:spChg chg="add mod">
          <ac:chgData name="Sanders Wang" userId="089d73b8-785c-4012-b931-81c632b6c9c7" providerId="ADAL" clId="{183BBC8B-A460-4E74-8295-42C81FD19E24}" dt="2021-04-07T15:43:58.141" v="3304" actId="1076"/>
          <ac:spMkLst>
            <pc:docMk/>
            <pc:sldMk cId="2920112883" sldId="274"/>
            <ac:spMk id="4" creationId="{A032D719-E2B9-41AD-A443-7B777D23F231}"/>
          </ac:spMkLst>
        </pc:spChg>
        <pc:spChg chg="add mod">
          <ac:chgData name="Sanders Wang" userId="089d73b8-785c-4012-b931-81c632b6c9c7" providerId="ADAL" clId="{183BBC8B-A460-4E74-8295-42C81FD19E24}" dt="2021-04-07T15:44:56.024" v="3307" actId="113"/>
          <ac:spMkLst>
            <pc:docMk/>
            <pc:sldMk cId="2920112883" sldId="274"/>
            <ac:spMk id="5" creationId="{119487F4-A89A-4834-B96E-D09D13C9564C}"/>
          </ac:spMkLst>
        </pc:spChg>
        <pc:picChg chg="add mod">
          <ac:chgData name="Sanders Wang" userId="089d73b8-785c-4012-b931-81c632b6c9c7" providerId="ADAL" clId="{183BBC8B-A460-4E74-8295-42C81FD19E24}" dt="2021-04-07T15:38:53.949" v="3299" actId="1076"/>
          <ac:picMkLst>
            <pc:docMk/>
            <pc:sldMk cId="2920112883" sldId="274"/>
            <ac:picMk id="3" creationId="{E1CDF3D0-73AB-4720-9987-C3D22FFE91A8}"/>
          </ac:picMkLst>
        </pc:picChg>
      </pc:sldChg>
      <pc:sldChg chg="del">
        <pc:chgData name="Sanders Wang" userId="089d73b8-785c-4012-b931-81c632b6c9c7" providerId="ADAL" clId="{183BBC8B-A460-4E74-8295-42C81FD19E24}" dt="2021-04-07T05:51:28.481" v="13" actId="47"/>
        <pc:sldMkLst>
          <pc:docMk/>
          <pc:sldMk cId="3648986732" sldId="274"/>
        </pc:sldMkLst>
      </pc:sldChg>
      <pc:sldChg chg="del">
        <pc:chgData name="Sanders Wang" userId="089d73b8-785c-4012-b931-81c632b6c9c7" providerId="ADAL" clId="{183BBC8B-A460-4E74-8295-42C81FD19E24}" dt="2021-04-07T05:51:30.247" v="19" actId="47"/>
        <pc:sldMkLst>
          <pc:docMk/>
          <pc:sldMk cId="1522932478" sldId="275"/>
        </pc:sldMkLst>
      </pc:sldChg>
      <pc:sldChg chg="addSp modSp new mod">
        <pc:chgData name="Sanders Wang" userId="089d73b8-785c-4012-b931-81c632b6c9c7" providerId="ADAL" clId="{183BBC8B-A460-4E74-8295-42C81FD19E24}" dt="2021-04-11T17:37:47.232" v="4301" actId="6549"/>
        <pc:sldMkLst>
          <pc:docMk/>
          <pc:sldMk cId="3317896216" sldId="275"/>
        </pc:sldMkLst>
        <pc:spChg chg="add mod">
          <ac:chgData name="Sanders Wang" userId="089d73b8-785c-4012-b931-81c632b6c9c7" providerId="ADAL" clId="{183BBC8B-A460-4E74-8295-42C81FD19E24}" dt="2021-04-11T17:37:47.232" v="4301" actId="6549"/>
          <ac:spMkLst>
            <pc:docMk/>
            <pc:sldMk cId="3317896216" sldId="275"/>
            <ac:spMk id="2" creationId="{BC26AC7D-E099-4CD9-B9E5-19AF97E4AE9C}"/>
          </ac:spMkLst>
        </pc:spChg>
        <pc:spChg chg="add mod">
          <ac:chgData name="Sanders Wang" userId="089d73b8-785c-4012-b931-81c632b6c9c7" providerId="ADAL" clId="{183BBC8B-A460-4E74-8295-42C81FD19E24}" dt="2021-04-07T17:35:53.466" v="3380" actId="113"/>
          <ac:spMkLst>
            <pc:docMk/>
            <pc:sldMk cId="3317896216" sldId="275"/>
            <ac:spMk id="3" creationId="{6F465AF6-D997-43F9-9748-EAAF8239754B}"/>
          </ac:spMkLst>
        </pc:spChg>
        <pc:picChg chg="add mod">
          <ac:chgData name="Sanders Wang" userId="089d73b8-785c-4012-b931-81c632b6c9c7" providerId="ADAL" clId="{183BBC8B-A460-4E74-8295-42C81FD19E24}" dt="2021-04-07T17:36:15.273" v="3386" actId="14100"/>
          <ac:picMkLst>
            <pc:docMk/>
            <pc:sldMk cId="3317896216" sldId="275"/>
            <ac:picMk id="5" creationId="{E82F1BD4-F8C7-4D85-AF4A-44628FC43569}"/>
          </ac:picMkLst>
        </pc:picChg>
        <pc:picChg chg="add mod">
          <ac:chgData name="Sanders Wang" userId="089d73b8-785c-4012-b931-81c632b6c9c7" providerId="ADAL" clId="{183BBC8B-A460-4E74-8295-42C81FD19E24}" dt="2021-04-07T17:36:45.314" v="3388" actId="1076"/>
          <ac:picMkLst>
            <pc:docMk/>
            <pc:sldMk cId="3317896216" sldId="275"/>
            <ac:picMk id="6" creationId="{C9E1D5AE-A8CB-4804-88B4-0ECFD96E5A1A}"/>
          </ac:picMkLst>
        </pc:picChg>
        <pc:picChg chg="add mod">
          <ac:chgData name="Sanders Wang" userId="089d73b8-785c-4012-b931-81c632b6c9c7" providerId="ADAL" clId="{183BBC8B-A460-4E74-8295-42C81FD19E24}" dt="2021-04-07T19:11:10.776" v="3769"/>
          <ac:picMkLst>
            <pc:docMk/>
            <pc:sldMk cId="3317896216" sldId="275"/>
            <ac:picMk id="18" creationId="{118A3F0F-325B-4752-ADDB-64E63EC4689A}"/>
          </ac:picMkLst>
        </pc:picChg>
        <pc:picChg chg="add mod">
          <ac:chgData name="Sanders Wang" userId="089d73b8-785c-4012-b931-81c632b6c9c7" providerId="ADAL" clId="{183BBC8B-A460-4E74-8295-42C81FD19E24}" dt="2021-04-07T16:07:21.267" v="3353" actId="1076"/>
          <ac:picMkLst>
            <pc:docMk/>
            <pc:sldMk cId="3317896216" sldId="275"/>
            <ac:picMk id="2050" creationId="{1455AB70-D841-496B-8C23-FDA095D7D720}"/>
          </ac:picMkLst>
        </pc:picChg>
        <pc:cxnChg chg="add mod">
          <ac:chgData name="Sanders Wang" userId="089d73b8-785c-4012-b931-81c632b6c9c7" providerId="ADAL" clId="{183BBC8B-A460-4E74-8295-42C81FD19E24}" dt="2021-04-07T17:36:45.314" v="3388" actId="1076"/>
          <ac:cxnSpMkLst>
            <pc:docMk/>
            <pc:sldMk cId="3317896216" sldId="275"/>
            <ac:cxnSpMk id="7" creationId="{51C609C9-E4B8-43EE-BD7F-C6BC8380FD74}"/>
          </ac:cxnSpMkLst>
        </pc:cxnChg>
        <pc:cxnChg chg="add mod">
          <ac:chgData name="Sanders Wang" userId="089d73b8-785c-4012-b931-81c632b6c9c7" providerId="ADAL" clId="{183BBC8B-A460-4E74-8295-42C81FD19E24}" dt="2021-04-07T17:37:07.911" v="3392" actId="14100"/>
          <ac:cxnSpMkLst>
            <pc:docMk/>
            <pc:sldMk cId="3317896216" sldId="275"/>
            <ac:cxnSpMk id="8" creationId="{44B492D5-09A3-4C21-8E78-B75547F5A2D6}"/>
          </ac:cxnSpMkLst>
        </pc:cxnChg>
        <pc:cxnChg chg="add mod">
          <ac:chgData name="Sanders Wang" userId="089d73b8-785c-4012-b931-81c632b6c9c7" providerId="ADAL" clId="{183BBC8B-A460-4E74-8295-42C81FD19E24}" dt="2021-04-07T17:37:18.948" v="3395" actId="14100"/>
          <ac:cxnSpMkLst>
            <pc:docMk/>
            <pc:sldMk cId="3317896216" sldId="275"/>
            <ac:cxnSpMk id="12" creationId="{EE6CE1E3-6221-45D2-9990-D63945C3F543}"/>
          </ac:cxnSpMkLst>
        </pc:cxnChg>
        <pc:cxnChg chg="add mod">
          <ac:chgData name="Sanders Wang" userId="089d73b8-785c-4012-b931-81c632b6c9c7" providerId="ADAL" clId="{183BBC8B-A460-4E74-8295-42C81FD19E24}" dt="2021-04-07T17:37:29.095" v="3398" actId="14100"/>
          <ac:cxnSpMkLst>
            <pc:docMk/>
            <pc:sldMk cId="3317896216" sldId="275"/>
            <ac:cxnSpMk id="15" creationId="{1842D1EF-0C03-4B40-A9FA-E7F1CB769B97}"/>
          </ac:cxnSpMkLst>
        </pc:cxnChg>
      </pc:sldChg>
      <pc:sldChg chg="del">
        <pc:chgData name="Sanders Wang" userId="089d73b8-785c-4012-b931-81c632b6c9c7" providerId="ADAL" clId="{183BBC8B-A460-4E74-8295-42C81FD19E24}" dt="2021-04-07T05:51:29.707" v="17" actId="47"/>
        <pc:sldMkLst>
          <pc:docMk/>
          <pc:sldMk cId="2097138037" sldId="276"/>
        </pc:sldMkLst>
      </pc:sldChg>
      <pc:sldChg chg="addSp modSp new mod">
        <pc:chgData name="Sanders Wang" userId="089d73b8-785c-4012-b931-81c632b6c9c7" providerId="ADAL" clId="{183BBC8B-A460-4E74-8295-42C81FD19E24}" dt="2021-04-07T19:11:16.117" v="3771"/>
        <pc:sldMkLst>
          <pc:docMk/>
          <pc:sldMk cId="2769951092" sldId="276"/>
        </pc:sldMkLst>
        <pc:spChg chg="add mod">
          <ac:chgData name="Sanders Wang" userId="089d73b8-785c-4012-b931-81c632b6c9c7" providerId="ADAL" clId="{183BBC8B-A460-4E74-8295-42C81FD19E24}" dt="2021-04-07T17:45:21.087" v="3414" actId="1076"/>
          <ac:spMkLst>
            <pc:docMk/>
            <pc:sldMk cId="2769951092" sldId="276"/>
            <ac:spMk id="4" creationId="{8CA67CB7-8D05-4594-B6F7-820C55F6746E}"/>
          </ac:spMkLst>
        </pc:spChg>
        <pc:spChg chg="add mod">
          <ac:chgData name="Sanders Wang" userId="089d73b8-785c-4012-b931-81c632b6c9c7" providerId="ADAL" clId="{183BBC8B-A460-4E74-8295-42C81FD19E24}" dt="2021-04-07T17:45:25.876" v="3416" actId="1076"/>
          <ac:spMkLst>
            <pc:docMk/>
            <pc:sldMk cId="2769951092" sldId="276"/>
            <ac:spMk id="5" creationId="{9D0FEBB5-71FA-4287-BBF7-31B74549DA64}"/>
          </ac:spMkLst>
        </pc:spChg>
        <pc:spChg chg="add mod">
          <ac:chgData name="Sanders Wang" userId="089d73b8-785c-4012-b931-81c632b6c9c7" providerId="ADAL" clId="{183BBC8B-A460-4E74-8295-42C81FD19E24}" dt="2021-04-07T17:47:12.888" v="3435" actId="1076"/>
          <ac:spMkLst>
            <pc:docMk/>
            <pc:sldMk cId="2769951092" sldId="276"/>
            <ac:spMk id="6" creationId="{AE8F8D04-79FE-4813-8758-A4AB19DE140E}"/>
          </ac:spMkLst>
        </pc:spChg>
        <pc:picChg chg="add mod">
          <ac:chgData name="Sanders Wang" userId="089d73b8-785c-4012-b931-81c632b6c9c7" providerId="ADAL" clId="{183BBC8B-A460-4E74-8295-42C81FD19E24}" dt="2021-04-07T17:45:30.908" v="3417" actId="14100"/>
          <ac:picMkLst>
            <pc:docMk/>
            <pc:sldMk cId="2769951092" sldId="276"/>
            <ac:picMk id="3" creationId="{03F7A46D-694C-476B-8D8A-DFEE2A5E6A6D}"/>
          </ac:picMkLst>
        </pc:picChg>
        <pc:picChg chg="add mod">
          <ac:chgData name="Sanders Wang" userId="089d73b8-785c-4012-b931-81c632b6c9c7" providerId="ADAL" clId="{183BBC8B-A460-4E74-8295-42C81FD19E24}" dt="2021-04-07T17:50:29.837" v="3472" actId="1076"/>
          <ac:picMkLst>
            <pc:docMk/>
            <pc:sldMk cId="2769951092" sldId="276"/>
            <ac:picMk id="7" creationId="{2809F57F-53F4-405F-AFE8-64743BDCA1B1}"/>
          </ac:picMkLst>
        </pc:picChg>
        <pc:picChg chg="add mod">
          <ac:chgData name="Sanders Wang" userId="089d73b8-785c-4012-b931-81c632b6c9c7" providerId="ADAL" clId="{183BBC8B-A460-4E74-8295-42C81FD19E24}" dt="2021-04-07T17:51:05.868" v="3481" actId="1076"/>
          <ac:picMkLst>
            <pc:docMk/>
            <pc:sldMk cId="2769951092" sldId="276"/>
            <ac:picMk id="8" creationId="{B5D000F3-D361-4A1A-9BF2-AD7D682B2998}"/>
          </ac:picMkLst>
        </pc:picChg>
        <pc:picChg chg="add mod">
          <ac:chgData name="Sanders Wang" userId="089d73b8-785c-4012-b931-81c632b6c9c7" providerId="ADAL" clId="{183BBC8B-A460-4E74-8295-42C81FD19E24}" dt="2021-04-07T19:11:16.117" v="3771"/>
          <ac:picMkLst>
            <pc:docMk/>
            <pc:sldMk cId="2769951092" sldId="276"/>
            <ac:picMk id="14" creationId="{2CAD946B-BE75-4CA2-ABD2-1B1863DC6409}"/>
          </ac:picMkLst>
        </pc:picChg>
        <pc:cxnChg chg="add mod">
          <ac:chgData name="Sanders Wang" userId="089d73b8-785c-4012-b931-81c632b6c9c7" providerId="ADAL" clId="{183BBC8B-A460-4E74-8295-42C81FD19E24}" dt="2021-04-07T17:51:03.891" v="3480" actId="1076"/>
          <ac:cxnSpMkLst>
            <pc:docMk/>
            <pc:sldMk cId="2769951092" sldId="276"/>
            <ac:cxnSpMk id="9" creationId="{5A93F902-D801-4CB0-AE52-0B8E2FBEDAC2}"/>
          </ac:cxnSpMkLst>
        </pc:cxnChg>
        <pc:cxnChg chg="add mod">
          <ac:chgData name="Sanders Wang" userId="089d73b8-785c-4012-b931-81c632b6c9c7" providerId="ADAL" clId="{183BBC8B-A460-4E74-8295-42C81FD19E24}" dt="2021-04-07T17:51:28.489" v="3484" actId="14100"/>
          <ac:cxnSpMkLst>
            <pc:docMk/>
            <pc:sldMk cId="2769951092" sldId="276"/>
            <ac:cxnSpMk id="11" creationId="{B1661D6D-9E83-42BB-96C3-EB3D032C8918}"/>
          </ac:cxnSpMkLst>
        </pc:cxnChg>
      </pc:sldChg>
      <pc:sldChg chg="addSp modSp new mod">
        <pc:chgData name="Sanders Wang" userId="089d73b8-785c-4012-b931-81c632b6c9c7" providerId="ADAL" clId="{183BBC8B-A460-4E74-8295-42C81FD19E24}" dt="2021-04-07T18:09:56.747" v="3567" actId="14100"/>
        <pc:sldMkLst>
          <pc:docMk/>
          <pc:sldMk cId="1801497010" sldId="277"/>
        </pc:sldMkLst>
        <pc:spChg chg="add mod">
          <ac:chgData name="Sanders Wang" userId="089d73b8-785c-4012-b931-81c632b6c9c7" providerId="ADAL" clId="{183BBC8B-A460-4E74-8295-42C81FD19E24}" dt="2021-04-07T18:08:18.165" v="3544" actId="1076"/>
          <ac:spMkLst>
            <pc:docMk/>
            <pc:sldMk cId="1801497010" sldId="277"/>
            <ac:spMk id="4" creationId="{738F2549-2345-47D0-A37C-56DF81500A30}"/>
          </ac:spMkLst>
        </pc:spChg>
        <pc:spChg chg="add mod">
          <ac:chgData name="Sanders Wang" userId="089d73b8-785c-4012-b931-81c632b6c9c7" providerId="ADAL" clId="{183BBC8B-A460-4E74-8295-42C81FD19E24}" dt="2021-04-07T18:01:48.708" v="3521" actId="113"/>
          <ac:spMkLst>
            <pc:docMk/>
            <pc:sldMk cId="1801497010" sldId="277"/>
            <ac:spMk id="5" creationId="{EFE7C788-3CED-42AD-92E8-38E99FB2033A}"/>
          </ac:spMkLst>
        </pc:spChg>
        <pc:picChg chg="add mod">
          <ac:chgData name="Sanders Wang" userId="089d73b8-785c-4012-b931-81c632b6c9c7" providerId="ADAL" clId="{183BBC8B-A460-4E74-8295-42C81FD19E24}" dt="2021-04-07T17:55:16.978" v="3514" actId="1076"/>
          <ac:picMkLst>
            <pc:docMk/>
            <pc:sldMk cId="1801497010" sldId="277"/>
            <ac:picMk id="3" creationId="{9A235E4D-8D31-470E-82E3-911B2BA234D1}"/>
          </ac:picMkLst>
        </pc:picChg>
        <pc:picChg chg="add mod">
          <ac:chgData name="Sanders Wang" userId="089d73b8-785c-4012-b931-81c632b6c9c7" providerId="ADAL" clId="{183BBC8B-A460-4E74-8295-42C81FD19E24}" dt="2021-04-07T18:09:37.210" v="3561" actId="14100"/>
          <ac:picMkLst>
            <pc:docMk/>
            <pc:sldMk cId="1801497010" sldId="277"/>
            <ac:picMk id="6" creationId="{3F99A918-D75A-471A-9C31-62C16B201620}"/>
          </ac:picMkLst>
        </pc:picChg>
        <pc:picChg chg="add mod">
          <ac:chgData name="Sanders Wang" userId="089d73b8-785c-4012-b931-81c632b6c9c7" providerId="ADAL" clId="{183BBC8B-A460-4E74-8295-42C81FD19E24}" dt="2021-04-07T18:08:30.257" v="3547"/>
          <ac:picMkLst>
            <pc:docMk/>
            <pc:sldMk cId="1801497010" sldId="277"/>
            <ac:picMk id="7" creationId="{9C0062D5-0970-4B6E-9E81-F51A1E9644C5}"/>
          </ac:picMkLst>
        </pc:picChg>
        <pc:picChg chg="add mod">
          <ac:chgData name="Sanders Wang" userId="089d73b8-785c-4012-b931-81c632b6c9c7" providerId="ADAL" clId="{183BBC8B-A460-4E74-8295-42C81FD19E24}" dt="2021-04-07T18:08:52.245" v="3549" actId="1076"/>
          <ac:picMkLst>
            <pc:docMk/>
            <pc:sldMk cId="1801497010" sldId="277"/>
            <ac:picMk id="8" creationId="{1B0C46D6-F161-4F1F-8666-1278BDE035D3}"/>
          </ac:picMkLst>
        </pc:picChg>
        <pc:cxnChg chg="add mod">
          <ac:chgData name="Sanders Wang" userId="089d73b8-785c-4012-b931-81c632b6c9c7" providerId="ADAL" clId="{183BBC8B-A460-4E74-8295-42C81FD19E24}" dt="2021-04-07T18:08:52.245" v="3549" actId="1076"/>
          <ac:cxnSpMkLst>
            <pc:docMk/>
            <pc:sldMk cId="1801497010" sldId="277"/>
            <ac:cxnSpMk id="9" creationId="{5A973BF4-A0C7-4BEA-84D8-D506A7DCE483}"/>
          </ac:cxnSpMkLst>
        </pc:cxnChg>
        <pc:cxnChg chg="add mod">
          <ac:chgData name="Sanders Wang" userId="089d73b8-785c-4012-b931-81c632b6c9c7" providerId="ADAL" clId="{183BBC8B-A460-4E74-8295-42C81FD19E24}" dt="2021-04-07T18:09:47.924" v="3564" actId="14100"/>
          <ac:cxnSpMkLst>
            <pc:docMk/>
            <pc:sldMk cId="1801497010" sldId="277"/>
            <ac:cxnSpMk id="10" creationId="{405C8CA9-7CE3-4474-B416-EBD7225A5F05}"/>
          </ac:cxnSpMkLst>
        </pc:cxnChg>
        <pc:cxnChg chg="add mod">
          <ac:chgData name="Sanders Wang" userId="089d73b8-785c-4012-b931-81c632b6c9c7" providerId="ADAL" clId="{183BBC8B-A460-4E74-8295-42C81FD19E24}" dt="2021-04-07T18:09:53.268" v="3566" actId="14100"/>
          <ac:cxnSpMkLst>
            <pc:docMk/>
            <pc:sldMk cId="1801497010" sldId="277"/>
            <ac:cxnSpMk id="14" creationId="{E302470D-E620-43A5-9A8D-50C83669CC2D}"/>
          </ac:cxnSpMkLst>
        </pc:cxnChg>
        <pc:cxnChg chg="add mod">
          <ac:chgData name="Sanders Wang" userId="089d73b8-785c-4012-b931-81c632b6c9c7" providerId="ADAL" clId="{183BBC8B-A460-4E74-8295-42C81FD19E24}" dt="2021-04-07T18:09:56.747" v="3567" actId="14100"/>
          <ac:cxnSpMkLst>
            <pc:docMk/>
            <pc:sldMk cId="1801497010" sldId="277"/>
            <ac:cxnSpMk id="17" creationId="{711F412C-8ADA-4E94-8297-5719A0DFC084}"/>
          </ac:cxnSpMkLst>
        </pc:cxnChg>
      </pc:sldChg>
      <pc:sldChg chg="del">
        <pc:chgData name="Sanders Wang" userId="089d73b8-785c-4012-b931-81c632b6c9c7" providerId="ADAL" clId="{183BBC8B-A460-4E74-8295-42C81FD19E24}" dt="2021-04-07T05:51:29.947" v="18" actId="47"/>
        <pc:sldMkLst>
          <pc:docMk/>
          <pc:sldMk cId="2987653941" sldId="277"/>
        </pc:sldMkLst>
      </pc:sldChg>
      <pc:sldChg chg="del">
        <pc:chgData name="Sanders Wang" userId="089d73b8-785c-4012-b931-81c632b6c9c7" providerId="ADAL" clId="{183BBC8B-A460-4E74-8295-42C81FD19E24}" dt="2021-04-07T05:51:30.601" v="20" actId="47"/>
        <pc:sldMkLst>
          <pc:docMk/>
          <pc:sldMk cId="486975478" sldId="278"/>
        </pc:sldMkLst>
      </pc:sldChg>
      <pc:sldChg chg="addSp modSp new mod">
        <pc:chgData name="Sanders Wang" userId="089d73b8-785c-4012-b931-81c632b6c9c7" providerId="ADAL" clId="{183BBC8B-A460-4E74-8295-42C81FD19E24}" dt="2021-04-07T18:31:32.184" v="3616" actId="1076"/>
        <pc:sldMkLst>
          <pc:docMk/>
          <pc:sldMk cId="636114878" sldId="278"/>
        </pc:sldMkLst>
        <pc:spChg chg="add mod">
          <ac:chgData name="Sanders Wang" userId="089d73b8-785c-4012-b931-81c632b6c9c7" providerId="ADAL" clId="{183BBC8B-A460-4E74-8295-42C81FD19E24}" dt="2021-04-07T18:22:00.087" v="3607" actId="14100"/>
          <ac:spMkLst>
            <pc:docMk/>
            <pc:sldMk cId="636114878" sldId="278"/>
            <ac:spMk id="4" creationId="{D67A7B09-66D4-4E7E-9518-DA58CF3244A8}"/>
          </ac:spMkLst>
        </pc:spChg>
        <pc:spChg chg="add mod">
          <ac:chgData name="Sanders Wang" userId="089d73b8-785c-4012-b931-81c632b6c9c7" providerId="ADAL" clId="{183BBC8B-A460-4E74-8295-42C81FD19E24}" dt="2021-04-07T18:22:12.970" v="3610" actId="1076"/>
          <ac:spMkLst>
            <pc:docMk/>
            <pc:sldMk cId="636114878" sldId="278"/>
            <ac:spMk id="5" creationId="{2334D700-25E0-43F7-8333-D030C139FB4F}"/>
          </ac:spMkLst>
        </pc:spChg>
        <pc:spChg chg="add mod">
          <ac:chgData name="Sanders Wang" userId="089d73b8-785c-4012-b931-81c632b6c9c7" providerId="ADAL" clId="{183BBC8B-A460-4E74-8295-42C81FD19E24}" dt="2021-04-07T18:31:32.184" v="3616" actId="1076"/>
          <ac:spMkLst>
            <pc:docMk/>
            <pc:sldMk cId="636114878" sldId="278"/>
            <ac:spMk id="8" creationId="{86813CB1-E802-4BA4-BCFD-3652FB93B3AB}"/>
          </ac:spMkLst>
        </pc:spChg>
        <pc:picChg chg="add mod">
          <ac:chgData name="Sanders Wang" userId="089d73b8-785c-4012-b931-81c632b6c9c7" providerId="ADAL" clId="{183BBC8B-A460-4E74-8295-42C81FD19E24}" dt="2021-04-07T18:20:05.826" v="3603" actId="1076"/>
          <ac:picMkLst>
            <pc:docMk/>
            <pc:sldMk cId="636114878" sldId="278"/>
            <ac:picMk id="3" creationId="{2E960A58-E765-44E9-8A3A-78B1C1CFEC94}"/>
          </ac:picMkLst>
        </pc:picChg>
        <pc:picChg chg="add mod">
          <ac:chgData name="Sanders Wang" userId="089d73b8-785c-4012-b931-81c632b6c9c7" providerId="ADAL" clId="{183BBC8B-A460-4E74-8295-42C81FD19E24}" dt="2021-04-07T18:22:39.984" v="3612" actId="1076"/>
          <ac:picMkLst>
            <pc:docMk/>
            <pc:sldMk cId="636114878" sldId="278"/>
            <ac:picMk id="6" creationId="{EC77189D-7D5F-4479-8A2A-6D600067F596}"/>
          </ac:picMkLst>
        </pc:picChg>
        <pc:picChg chg="add mod">
          <ac:chgData name="Sanders Wang" userId="089d73b8-785c-4012-b931-81c632b6c9c7" providerId="ADAL" clId="{183BBC8B-A460-4E74-8295-42C81FD19E24}" dt="2021-04-07T18:22:39.984" v="3612" actId="1076"/>
          <ac:picMkLst>
            <pc:docMk/>
            <pc:sldMk cId="636114878" sldId="278"/>
            <ac:picMk id="7" creationId="{4FBDA5B2-1F95-4B88-9414-A5313CE4D5A7}"/>
          </ac:picMkLst>
        </pc:picChg>
      </pc:sldChg>
      <pc:sldChg chg="del">
        <pc:chgData name="Sanders Wang" userId="089d73b8-785c-4012-b931-81c632b6c9c7" providerId="ADAL" clId="{183BBC8B-A460-4E74-8295-42C81FD19E24}" dt="2021-04-07T05:51:31.352" v="21" actId="47"/>
        <pc:sldMkLst>
          <pc:docMk/>
          <pc:sldMk cId="1340044181" sldId="279"/>
        </pc:sldMkLst>
      </pc:sldChg>
      <pc:sldChg chg="addSp delSp modSp new mod">
        <pc:chgData name="Sanders Wang" userId="089d73b8-785c-4012-b931-81c632b6c9c7" providerId="ADAL" clId="{183BBC8B-A460-4E74-8295-42C81FD19E24}" dt="2021-04-07T18:40:13.441" v="3661" actId="1076"/>
        <pc:sldMkLst>
          <pc:docMk/>
          <pc:sldMk cId="3852229600" sldId="279"/>
        </pc:sldMkLst>
        <pc:spChg chg="add mod">
          <ac:chgData name="Sanders Wang" userId="089d73b8-785c-4012-b931-81c632b6c9c7" providerId="ADAL" clId="{183BBC8B-A460-4E74-8295-42C81FD19E24}" dt="2021-04-07T18:38:28.363" v="3644" actId="14100"/>
          <ac:spMkLst>
            <pc:docMk/>
            <pc:sldMk cId="3852229600" sldId="279"/>
            <ac:spMk id="2" creationId="{854355E6-2924-4320-84B9-42FF623EF0FC}"/>
          </ac:spMkLst>
        </pc:spChg>
        <pc:picChg chg="add mod">
          <ac:chgData name="Sanders Wang" userId="089d73b8-785c-4012-b931-81c632b6c9c7" providerId="ADAL" clId="{183BBC8B-A460-4E74-8295-42C81FD19E24}" dt="2021-04-07T18:38:47.707" v="3647" actId="1076"/>
          <ac:picMkLst>
            <pc:docMk/>
            <pc:sldMk cId="3852229600" sldId="279"/>
            <ac:picMk id="7170" creationId="{4EE6BA07-1D9D-4042-B527-89D30A841A5E}"/>
          </ac:picMkLst>
        </pc:picChg>
        <pc:picChg chg="add mod">
          <ac:chgData name="Sanders Wang" userId="089d73b8-785c-4012-b931-81c632b6c9c7" providerId="ADAL" clId="{183BBC8B-A460-4E74-8295-42C81FD19E24}" dt="2021-04-07T18:38:46.063" v="3646" actId="1076"/>
          <ac:picMkLst>
            <pc:docMk/>
            <pc:sldMk cId="3852229600" sldId="279"/>
            <ac:picMk id="7172" creationId="{9F88CABB-8456-49F5-8A70-45B35C35326C}"/>
          </ac:picMkLst>
        </pc:picChg>
        <pc:picChg chg="add mod">
          <ac:chgData name="Sanders Wang" userId="089d73b8-785c-4012-b931-81c632b6c9c7" providerId="ADAL" clId="{183BBC8B-A460-4E74-8295-42C81FD19E24}" dt="2021-04-07T18:39:14.187" v="3652" actId="1076"/>
          <ac:picMkLst>
            <pc:docMk/>
            <pc:sldMk cId="3852229600" sldId="279"/>
            <ac:picMk id="7174" creationId="{4583AB2C-A6D2-46E9-8C3C-9247B1E72FDA}"/>
          </ac:picMkLst>
        </pc:picChg>
        <pc:picChg chg="add del mod">
          <ac:chgData name="Sanders Wang" userId="089d73b8-785c-4012-b931-81c632b6c9c7" providerId="ADAL" clId="{183BBC8B-A460-4E74-8295-42C81FD19E24}" dt="2021-04-07T18:40:01.426" v="3658" actId="478"/>
          <ac:picMkLst>
            <pc:docMk/>
            <pc:sldMk cId="3852229600" sldId="279"/>
            <ac:picMk id="7176" creationId="{9302BA52-5D21-4A2F-84DE-A2B9E12DB26A}"/>
          </ac:picMkLst>
        </pc:picChg>
        <pc:picChg chg="add mod">
          <ac:chgData name="Sanders Wang" userId="089d73b8-785c-4012-b931-81c632b6c9c7" providerId="ADAL" clId="{183BBC8B-A460-4E74-8295-42C81FD19E24}" dt="2021-04-07T18:40:13.441" v="3661" actId="1076"/>
          <ac:picMkLst>
            <pc:docMk/>
            <pc:sldMk cId="3852229600" sldId="279"/>
            <ac:picMk id="7178" creationId="{5FB421CE-0B41-42F2-9404-E7EADBA4884A}"/>
          </ac:picMkLst>
        </pc:picChg>
      </pc:sldChg>
      <pc:sldChg chg="addSp delSp modSp new mod">
        <pc:chgData name="Sanders Wang" userId="089d73b8-785c-4012-b931-81c632b6c9c7" providerId="ADAL" clId="{183BBC8B-A460-4E74-8295-42C81FD19E24}" dt="2021-04-07T18:57:12.695" v="3717"/>
        <pc:sldMkLst>
          <pc:docMk/>
          <pc:sldMk cId="754523285" sldId="280"/>
        </pc:sldMkLst>
        <pc:spChg chg="add mod">
          <ac:chgData name="Sanders Wang" userId="089d73b8-785c-4012-b931-81c632b6c9c7" providerId="ADAL" clId="{183BBC8B-A460-4E74-8295-42C81FD19E24}" dt="2021-04-07T18:52:45.855" v="3679" actId="1076"/>
          <ac:spMkLst>
            <pc:docMk/>
            <pc:sldMk cId="754523285" sldId="280"/>
            <ac:spMk id="3" creationId="{867D4957-CCA7-4844-9BAA-E9F814124BA9}"/>
          </ac:spMkLst>
        </pc:spChg>
        <pc:spChg chg="add mod">
          <ac:chgData name="Sanders Wang" userId="089d73b8-785c-4012-b931-81c632b6c9c7" providerId="ADAL" clId="{183BBC8B-A460-4E74-8295-42C81FD19E24}" dt="2021-04-07T18:53:17.669" v="3685" actId="113"/>
          <ac:spMkLst>
            <pc:docMk/>
            <pc:sldMk cId="754523285" sldId="280"/>
            <ac:spMk id="4" creationId="{B4A996A8-0151-4625-9385-13F435CCCDB9}"/>
          </ac:spMkLst>
        </pc:spChg>
        <pc:spChg chg="add mod">
          <ac:chgData name="Sanders Wang" userId="089d73b8-785c-4012-b931-81c632b6c9c7" providerId="ADAL" clId="{183BBC8B-A460-4E74-8295-42C81FD19E24}" dt="2021-04-07T18:53:08.327" v="3684" actId="1076"/>
          <ac:spMkLst>
            <pc:docMk/>
            <pc:sldMk cId="754523285" sldId="280"/>
            <ac:spMk id="5" creationId="{872D00A9-D65B-48E3-A099-80E398618CC9}"/>
          </ac:spMkLst>
        </pc:spChg>
        <pc:picChg chg="add mod">
          <ac:chgData name="Sanders Wang" userId="089d73b8-785c-4012-b931-81c632b6c9c7" providerId="ADAL" clId="{183BBC8B-A460-4E74-8295-42C81FD19E24}" dt="2021-04-07T18:42:26.961" v="3671" actId="1076"/>
          <ac:picMkLst>
            <pc:docMk/>
            <pc:sldMk cId="754523285" sldId="280"/>
            <ac:picMk id="2" creationId="{E96569AA-FD60-4779-8EF9-353258006F59}"/>
          </ac:picMkLst>
        </pc:picChg>
        <pc:picChg chg="add mod">
          <ac:chgData name="Sanders Wang" userId="089d73b8-785c-4012-b931-81c632b6c9c7" providerId="ADAL" clId="{183BBC8B-A460-4E74-8295-42C81FD19E24}" dt="2021-04-07T18:53:28.602" v="3688" actId="1076"/>
          <ac:picMkLst>
            <pc:docMk/>
            <pc:sldMk cId="754523285" sldId="280"/>
            <ac:picMk id="6" creationId="{E7938B31-8FA2-4EC5-8736-0C90A26C237C}"/>
          </ac:picMkLst>
        </pc:picChg>
        <pc:picChg chg="add del mod">
          <ac:chgData name="Sanders Wang" userId="089d73b8-785c-4012-b931-81c632b6c9c7" providerId="ADAL" clId="{183BBC8B-A460-4E74-8295-42C81FD19E24}" dt="2021-04-07T18:56:14.044" v="3710" actId="478"/>
          <ac:picMkLst>
            <pc:docMk/>
            <pc:sldMk cId="754523285" sldId="280"/>
            <ac:picMk id="7" creationId="{C347C8E9-BEF5-4F3D-A6BE-655B4B04748E}"/>
          </ac:picMkLst>
        </pc:picChg>
        <pc:picChg chg="add mod">
          <ac:chgData name="Sanders Wang" userId="089d73b8-785c-4012-b931-81c632b6c9c7" providerId="ADAL" clId="{183BBC8B-A460-4E74-8295-42C81FD19E24}" dt="2021-04-07T18:56:21.973" v="3711" actId="1076"/>
          <ac:picMkLst>
            <pc:docMk/>
            <pc:sldMk cId="754523285" sldId="280"/>
            <ac:picMk id="9" creationId="{76CB9094-3F9A-4754-A326-EA61111EF336}"/>
          </ac:picMkLst>
        </pc:picChg>
        <pc:picChg chg="add mod">
          <ac:chgData name="Sanders Wang" userId="089d73b8-785c-4012-b931-81c632b6c9c7" providerId="ADAL" clId="{183BBC8B-A460-4E74-8295-42C81FD19E24}" dt="2021-04-07T18:57:12.695" v="3717"/>
          <ac:picMkLst>
            <pc:docMk/>
            <pc:sldMk cId="754523285" sldId="280"/>
            <ac:picMk id="28" creationId="{A66037A2-4645-482C-8CF6-20BF18AE306C}"/>
          </ac:picMkLst>
        </pc:picChg>
        <pc:cxnChg chg="add del mod">
          <ac:chgData name="Sanders Wang" userId="089d73b8-785c-4012-b931-81c632b6c9c7" providerId="ADAL" clId="{183BBC8B-A460-4E74-8295-42C81FD19E24}" dt="2021-04-07T18:56:14.044" v="3710" actId="478"/>
          <ac:cxnSpMkLst>
            <pc:docMk/>
            <pc:sldMk cId="754523285" sldId="280"/>
            <ac:cxnSpMk id="8" creationId="{9DD6B17B-E6E8-445E-AF85-D01814543DFE}"/>
          </ac:cxnSpMkLst>
        </pc:cxnChg>
        <pc:cxnChg chg="add mod">
          <ac:chgData name="Sanders Wang" userId="089d73b8-785c-4012-b931-81c632b6c9c7" providerId="ADAL" clId="{183BBC8B-A460-4E74-8295-42C81FD19E24}" dt="2021-04-07T18:56:21.973" v="3711" actId="1076"/>
          <ac:cxnSpMkLst>
            <pc:docMk/>
            <pc:sldMk cId="754523285" sldId="280"/>
            <ac:cxnSpMk id="10" creationId="{51231895-04E2-4541-9F99-6C37C4664861}"/>
          </ac:cxnSpMkLst>
        </pc:cxnChg>
        <pc:cxnChg chg="add mod">
          <ac:chgData name="Sanders Wang" userId="089d73b8-785c-4012-b931-81c632b6c9c7" providerId="ADAL" clId="{183BBC8B-A460-4E74-8295-42C81FD19E24}" dt="2021-04-07T18:54:32.211" v="3696" actId="14100"/>
          <ac:cxnSpMkLst>
            <pc:docMk/>
            <pc:sldMk cId="754523285" sldId="280"/>
            <ac:cxnSpMk id="11" creationId="{D2F311FE-B670-4CB6-A061-742AA917F132}"/>
          </ac:cxnSpMkLst>
        </pc:cxnChg>
        <pc:cxnChg chg="add mod">
          <ac:chgData name="Sanders Wang" userId="089d73b8-785c-4012-b931-81c632b6c9c7" providerId="ADAL" clId="{183BBC8B-A460-4E74-8295-42C81FD19E24}" dt="2021-04-07T18:54:50.648" v="3701" actId="14100"/>
          <ac:cxnSpMkLst>
            <pc:docMk/>
            <pc:sldMk cId="754523285" sldId="280"/>
            <ac:cxnSpMk id="15" creationId="{FCF20BBA-717D-4F14-B020-F837C6E85AC6}"/>
          </ac:cxnSpMkLst>
        </pc:cxnChg>
        <pc:cxnChg chg="add mod">
          <ac:chgData name="Sanders Wang" userId="089d73b8-785c-4012-b931-81c632b6c9c7" providerId="ADAL" clId="{183BBC8B-A460-4E74-8295-42C81FD19E24}" dt="2021-04-07T18:55:16.783" v="3709" actId="14100"/>
          <ac:cxnSpMkLst>
            <pc:docMk/>
            <pc:sldMk cId="754523285" sldId="280"/>
            <ac:cxnSpMk id="20" creationId="{5BE54BC5-946E-4D18-9434-571AB9B38956}"/>
          </ac:cxnSpMkLst>
        </pc:cxnChg>
      </pc:sldChg>
      <pc:sldChg chg="addSp delSp modSp new mod">
        <pc:chgData name="Sanders Wang" userId="089d73b8-785c-4012-b931-81c632b6c9c7" providerId="ADAL" clId="{183BBC8B-A460-4E74-8295-42C81FD19E24}" dt="2021-04-07T19:11:13.451" v="3770"/>
        <pc:sldMkLst>
          <pc:docMk/>
          <pc:sldMk cId="1000325236" sldId="281"/>
        </pc:sldMkLst>
        <pc:spChg chg="add mod">
          <ac:chgData name="Sanders Wang" userId="089d73b8-785c-4012-b931-81c632b6c9c7" providerId="ADAL" clId="{183BBC8B-A460-4E74-8295-42C81FD19E24}" dt="2021-04-07T19:08:19.797" v="3748" actId="1076"/>
          <ac:spMkLst>
            <pc:docMk/>
            <pc:sldMk cId="1000325236" sldId="281"/>
            <ac:spMk id="2" creationId="{7B39A031-AE46-45F9-A3CA-494165BA469B}"/>
          </ac:spMkLst>
        </pc:spChg>
        <pc:spChg chg="add mod">
          <ac:chgData name="Sanders Wang" userId="089d73b8-785c-4012-b931-81c632b6c9c7" providerId="ADAL" clId="{183BBC8B-A460-4E74-8295-42C81FD19E24}" dt="2021-04-07T19:08:35.868" v="3751" actId="113"/>
          <ac:spMkLst>
            <pc:docMk/>
            <pc:sldMk cId="1000325236" sldId="281"/>
            <ac:spMk id="3" creationId="{1464D04D-593F-42A6-9357-E4864AD9DEFA}"/>
          </ac:spMkLst>
        </pc:spChg>
        <pc:picChg chg="add mod">
          <ac:chgData name="Sanders Wang" userId="089d73b8-785c-4012-b931-81c632b6c9c7" providerId="ADAL" clId="{183BBC8B-A460-4E74-8295-42C81FD19E24}" dt="2021-04-07T19:09:08.454" v="3755" actId="1076"/>
          <ac:picMkLst>
            <pc:docMk/>
            <pc:sldMk cId="1000325236" sldId="281"/>
            <ac:picMk id="5" creationId="{47699417-B161-4884-B334-1774E54C0754}"/>
          </ac:picMkLst>
        </pc:picChg>
        <pc:picChg chg="add mod">
          <ac:chgData name="Sanders Wang" userId="089d73b8-785c-4012-b931-81c632b6c9c7" providerId="ADAL" clId="{183BBC8B-A460-4E74-8295-42C81FD19E24}" dt="2021-04-07T19:09:56.287" v="3758" actId="1076"/>
          <ac:picMkLst>
            <pc:docMk/>
            <pc:sldMk cId="1000325236" sldId="281"/>
            <ac:picMk id="6" creationId="{25B76305-95A3-41F9-BE83-9CDC5CF48DA0}"/>
          </ac:picMkLst>
        </pc:picChg>
        <pc:picChg chg="add del mod">
          <ac:chgData name="Sanders Wang" userId="089d73b8-785c-4012-b931-81c632b6c9c7" providerId="ADAL" clId="{183BBC8B-A460-4E74-8295-42C81FD19E24}" dt="2021-04-07T19:09:49.818" v="3757" actId="478"/>
          <ac:picMkLst>
            <pc:docMk/>
            <pc:sldMk cId="1000325236" sldId="281"/>
            <ac:picMk id="8" creationId="{BF3CF49D-04BC-49A2-BDC7-06DF7222CDA7}"/>
          </ac:picMkLst>
        </pc:picChg>
        <pc:picChg chg="add mod">
          <ac:chgData name="Sanders Wang" userId="089d73b8-785c-4012-b931-81c632b6c9c7" providerId="ADAL" clId="{183BBC8B-A460-4E74-8295-42C81FD19E24}" dt="2021-04-07T19:11:13.451" v="3770"/>
          <ac:picMkLst>
            <pc:docMk/>
            <pc:sldMk cId="1000325236" sldId="281"/>
            <ac:picMk id="19" creationId="{BCAF7B3B-800A-45E5-9F71-7ECAC549B4EA}"/>
          </ac:picMkLst>
        </pc:picChg>
        <pc:picChg chg="add mod">
          <ac:chgData name="Sanders Wang" userId="089d73b8-785c-4012-b931-81c632b6c9c7" providerId="ADAL" clId="{183BBC8B-A460-4E74-8295-42C81FD19E24}" dt="2021-04-07T18:59:09.277" v="3720" actId="1076"/>
          <ac:picMkLst>
            <pc:docMk/>
            <pc:sldMk cId="1000325236" sldId="281"/>
            <ac:picMk id="11266" creationId="{6421DC4B-6A6B-47E6-936C-67A111CDC463}"/>
          </ac:picMkLst>
        </pc:picChg>
        <pc:cxnChg chg="add mod">
          <ac:chgData name="Sanders Wang" userId="089d73b8-785c-4012-b931-81c632b6c9c7" providerId="ADAL" clId="{183BBC8B-A460-4E74-8295-42C81FD19E24}" dt="2021-04-07T19:09:56.287" v="3758" actId="1076"/>
          <ac:cxnSpMkLst>
            <pc:docMk/>
            <pc:sldMk cId="1000325236" sldId="281"/>
            <ac:cxnSpMk id="7" creationId="{4E2FF48E-A4C3-43A7-AE63-5F6D01DC2A10}"/>
          </ac:cxnSpMkLst>
        </pc:cxnChg>
        <pc:cxnChg chg="add mod">
          <ac:chgData name="Sanders Wang" userId="089d73b8-785c-4012-b931-81c632b6c9c7" providerId="ADAL" clId="{183BBC8B-A460-4E74-8295-42C81FD19E24}" dt="2021-04-07T19:10:17.088" v="3762" actId="14100"/>
          <ac:cxnSpMkLst>
            <pc:docMk/>
            <pc:sldMk cId="1000325236" sldId="281"/>
            <ac:cxnSpMk id="9" creationId="{9DAAE3D4-68F9-434D-9486-77B25B16DC40}"/>
          </ac:cxnSpMkLst>
        </pc:cxnChg>
        <pc:cxnChg chg="add mod">
          <ac:chgData name="Sanders Wang" userId="089d73b8-785c-4012-b931-81c632b6c9c7" providerId="ADAL" clId="{183BBC8B-A460-4E74-8295-42C81FD19E24}" dt="2021-04-07T19:10:28.208" v="3765" actId="14100"/>
          <ac:cxnSpMkLst>
            <pc:docMk/>
            <pc:sldMk cId="1000325236" sldId="281"/>
            <ac:cxnSpMk id="13" creationId="{4121C5D5-6330-4B7A-9996-AADE9DAB5BB3}"/>
          </ac:cxnSpMkLst>
        </pc:cxnChg>
        <pc:cxnChg chg="add mod">
          <ac:chgData name="Sanders Wang" userId="089d73b8-785c-4012-b931-81c632b6c9c7" providerId="ADAL" clId="{183BBC8B-A460-4E74-8295-42C81FD19E24}" dt="2021-04-07T19:10:41.449" v="3768" actId="14100"/>
          <ac:cxnSpMkLst>
            <pc:docMk/>
            <pc:sldMk cId="1000325236" sldId="281"/>
            <ac:cxnSpMk id="16" creationId="{4BB31899-1107-4E6A-B839-BDD26F650C6D}"/>
          </ac:cxnSpMkLst>
        </pc:cxnChg>
      </pc:sldChg>
      <pc:sldChg chg="addSp modSp new mod">
        <pc:chgData name="Sanders Wang" userId="089d73b8-785c-4012-b931-81c632b6c9c7" providerId="ADAL" clId="{183BBC8B-A460-4E74-8295-42C81FD19E24}" dt="2021-04-07T19:21:09.562" v="3803" actId="14100"/>
        <pc:sldMkLst>
          <pc:docMk/>
          <pc:sldMk cId="2019342163" sldId="282"/>
        </pc:sldMkLst>
        <pc:spChg chg="add mod">
          <ac:chgData name="Sanders Wang" userId="089d73b8-785c-4012-b931-81c632b6c9c7" providerId="ADAL" clId="{183BBC8B-A460-4E74-8295-42C81FD19E24}" dt="2021-04-07T19:19:42.056" v="3783" actId="1076"/>
          <ac:spMkLst>
            <pc:docMk/>
            <pc:sldMk cId="2019342163" sldId="282"/>
            <ac:spMk id="3" creationId="{B00AA8F4-E123-4F37-B16C-CF60CCE11706}"/>
          </ac:spMkLst>
        </pc:spChg>
        <pc:spChg chg="add mod">
          <ac:chgData name="Sanders Wang" userId="089d73b8-785c-4012-b931-81c632b6c9c7" providerId="ADAL" clId="{183BBC8B-A460-4E74-8295-42C81FD19E24}" dt="2021-04-07T19:19:29.054" v="3781" actId="1076"/>
          <ac:spMkLst>
            <pc:docMk/>
            <pc:sldMk cId="2019342163" sldId="282"/>
            <ac:spMk id="4" creationId="{70EAE4DB-DF51-45B4-ADB4-FFB5C36065BA}"/>
          </ac:spMkLst>
        </pc:spChg>
        <pc:spChg chg="add mod">
          <ac:chgData name="Sanders Wang" userId="089d73b8-785c-4012-b931-81c632b6c9c7" providerId="ADAL" clId="{183BBC8B-A460-4E74-8295-42C81FD19E24}" dt="2021-04-07T19:19:52.168" v="3786" actId="113"/>
          <ac:spMkLst>
            <pc:docMk/>
            <pc:sldMk cId="2019342163" sldId="282"/>
            <ac:spMk id="5" creationId="{97E3F215-BBB9-4D76-B386-FC7290DA4A9B}"/>
          </ac:spMkLst>
        </pc:spChg>
        <pc:picChg chg="add mod">
          <ac:chgData name="Sanders Wang" userId="089d73b8-785c-4012-b931-81c632b6c9c7" providerId="ADAL" clId="{183BBC8B-A460-4E74-8295-42C81FD19E24}" dt="2021-04-07T19:19:32.366" v="3782" actId="14100"/>
          <ac:picMkLst>
            <pc:docMk/>
            <pc:sldMk cId="2019342163" sldId="282"/>
            <ac:picMk id="2" creationId="{2A596CF5-A65F-4298-8E48-947B987AEBB3}"/>
          </ac:picMkLst>
        </pc:picChg>
        <pc:picChg chg="add mod">
          <ac:chgData name="Sanders Wang" userId="089d73b8-785c-4012-b931-81c632b6c9c7" providerId="ADAL" clId="{183BBC8B-A460-4E74-8295-42C81FD19E24}" dt="2021-04-07T19:20:12.166" v="3791" actId="1076"/>
          <ac:picMkLst>
            <pc:docMk/>
            <pc:sldMk cId="2019342163" sldId="282"/>
            <ac:picMk id="6" creationId="{772B9CAE-F2D9-4FC1-B6CC-65CDF2B116C5}"/>
          </ac:picMkLst>
        </pc:picChg>
        <pc:picChg chg="add mod">
          <ac:chgData name="Sanders Wang" userId="089d73b8-785c-4012-b931-81c632b6c9c7" providerId="ADAL" clId="{183BBC8B-A460-4E74-8295-42C81FD19E24}" dt="2021-04-07T19:20:32.692" v="3793" actId="1076"/>
          <ac:picMkLst>
            <pc:docMk/>
            <pc:sldMk cId="2019342163" sldId="282"/>
            <ac:picMk id="7" creationId="{2EA1C66F-7B78-4CDD-BF71-B95D9EAB9C6E}"/>
          </ac:picMkLst>
        </pc:picChg>
        <pc:cxnChg chg="add mod">
          <ac:chgData name="Sanders Wang" userId="089d73b8-785c-4012-b931-81c632b6c9c7" providerId="ADAL" clId="{183BBC8B-A460-4E74-8295-42C81FD19E24}" dt="2021-04-07T19:20:32.692" v="3793" actId="1076"/>
          <ac:cxnSpMkLst>
            <pc:docMk/>
            <pc:sldMk cId="2019342163" sldId="282"/>
            <ac:cxnSpMk id="8" creationId="{32EF041B-5465-416C-9DF7-A9E84168C811}"/>
          </ac:cxnSpMkLst>
        </pc:cxnChg>
        <pc:cxnChg chg="add mod">
          <ac:chgData name="Sanders Wang" userId="089d73b8-785c-4012-b931-81c632b6c9c7" providerId="ADAL" clId="{183BBC8B-A460-4E74-8295-42C81FD19E24}" dt="2021-04-07T19:20:49.292" v="3797" actId="14100"/>
          <ac:cxnSpMkLst>
            <pc:docMk/>
            <pc:sldMk cId="2019342163" sldId="282"/>
            <ac:cxnSpMk id="9" creationId="{3DA5C720-0BFA-4E6F-9516-1CF4F9753509}"/>
          </ac:cxnSpMkLst>
        </pc:cxnChg>
        <pc:cxnChg chg="add mod">
          <ac:chgData name="Sanders Wang" userId="089d73b8-785c-4012-b931-81c632b6c9c7" providerId="ADAL" clId="{183BBC8B-A460-4E74-8295-42C81FD19E24}" dt="2021-04-07T19:20:59.241" v="3800" actId="14100"/>
          <ac:cxnSpMkLst>
            <pc:docMk/>
            <pc:sldMk cId="2019342163" sldId="282"/>
            <ac:cxnSpMk id="13" creationId="{E1FF8A98-81B6-4BAC-85EF-C5E4983AD87D}"/>
          </ac:cxnSpMkLst>
        </pc:cxnChg>
        <pc:cxnChg chg="add mod">
          <ac:chgData name="Sanders Wang" userId="089d73b8-785c-4012-b931-81c632b6c9c7" providerId="ADAL" clId="{183BBC8B-A460-4E74-8295-42C81FD19E24}" dt="2021-04-07T19:21:09.562" v="3803" actId="14100"/>
          <ac:cxnSpMkLst>
            <pc:docMk/>
            <pc:sldMk cId="2019342163" sldId="282"/>
            <ac:cxnSpMk id="16" creationId="{A2DE717D-7019-4C4F-865B-143E5679E0EE}"/>
          </ac:cxnSpMkLst>
        </pc:cxnChg>
      </pc:sldChg>
      <pc:sldChg chg="addSp modSp new mod">
        <pc:chgData name="Sanders Wang" userId="089d73b8-785c-4012-b931-81c632b6c9c7" providerId="ADAL" clId="{183BBC8B-A460-4E74-8295-42C81FD19E24}" dt="2021-04-07T19:46:44.739" v="3953" actId="1035"/>
        <pc:sldMkLst>
          <pc:docMk/>
          <pc:sldMk cId="3375582640" sldId="283"/>
        </pc:sldMkLst>
        <pc:spChg chg="add mod">
          <ac:chgData name="Sanders Wang" userId="089d73b8-785c-4012-b931-81c632b6c9c7" providerId="ADAL" clId="{183BBC8B-A460-4E74-8295-42C81FD19E24}" dt="2021-04-07T19:33:02.182" v="3825" actId="1076"/>
          <ac:spMkLst>
            <pc:docMk/>
            <pc:sldMk cId="3375582640" sldId="283"/>
            <ac:spMk id="4" creationId="{AF30652E-8376-40DE-850C-6E6BBADCB109}"/>
          </ac:spMkLst>
        </pc:spChg>
        <pc:spChg chg="add mod">
          <ac:chgData name="Sanders Wang" userId="089d73b8-785c-4012-b931-81c632b6c9c7" providerId="ADAL" clId="{183BBC8B-A460-4E74-8295-42C81FD19E24}" dt="2021-04-07T19:32:54.073" v="3823" actId="113"/>
          <ac:spMkLst>
            <pc:docMk/>
            <pc:sldMk cId="3375582640" sldId="283"/>
            <ac:spMk id="5" creationId="{AA233EBF-F6AF-48BE-8791-3FD1BFE6525B}"/>
          </ac:spMkLst>
        </pc:spChg>
        <pc:spChg chg="add mod">
          <ac:chgData name="Sanders Wang" userId="089d73b8-785c-4012-b931-81c632b6c9c7" providerId="ADAL" clId="{183BBC8B-A460-4E74-8295-42C81FD19E24}" dt="2021-04-07T19:46:29.824" v="3933" actId="1076"/>
          <ac:spMkLst>
            <pc:docMk/>
            <pc:sldMk cId="3375582640" sldId="283"/>
            <ac:spMk id="16" creationId="{1AFB0623-B256-43A6-9F41-51A2E1AA2094}"/>
          </ac:spMkLst>
        </pc:spChg>
        <pc:spChg chg="add mod">
          <ac:chgData name="Sanders Wang" userId="089d73b8-785c-4012-b931-81c632b6c9c7" providerId="ADAL" clId="{183BBC8B-A460-4E74-8295-42C81FD19E24}" dt="2021-04-07T19:46:44.739" v="3953" actId="1035"/>
          <ac:spMkLst>
            <pc:docMk/>
            <pc:sldMk cId="3375582640" sldId="283"/>
            <ac:spMk id="19" creationId="{17F037FD-F61B-4224-9883-58A4A187368C}"/>
          </ac:spMkLst>
        </pc:spChg>
        <pc:picChg chg="add mod">
          <ac:chgData name="Sanders Wang" userId="089d73b8-785c-4012-b931-81c632b6c9c7" providerId="ADAL" clId="{183BBC8B-A460-4E74-8295-42C81FD19E24}" dt="2021-04-07T19:25:06.666" v="3812" actId="1076"/>
          <ac:picMkLst>
            <pc:docMk/>
            <pc:sldMk cId="3375582640" sldId="283"/>
            <ac:picMk id="3" creationId="{18A09733-3B16-4E45-BC26-582D0502E1FF}"/>
          </ac:picMkLst>
        </pc:picChg>
        <pc:picChg chg="add mod">
          <ac:chgData name="Sanders Wang" userId="089d73b8-785c-4012-b931-81c632b6c9c7" providerId="ADAL" clId="{183BBC8B-A460-4E74-8295-42C81FD19E24}" dt="2021-04-07T19:33:16.081" v="3828" actId="1076"/>
          <ac:picMkLst>
            <pc:docMk/>
            <pc:sldMk cId="3375582640" sldId="283"/>
            <ac:picMk id="6" creationId="{4049ABB1-45AF-4295-B3C4-315A40586A97}"/>
          </ac:picMkLst>
        </pc:picChg>
        <pc:picChg chg="add mod">
          <ac:chgData name="Sanders Wang" userId="089d73b8-785c-4012-b931-81c632b6c9c7" providerId="ADAL" clId="{183BBC8B-A460-4E74-8295-42C81FD19E24}" dt="2021-04-07T19:33:37.520" v="3829"/>
          <ac:picMkLst>
            <pc:docMk/>
            <pc:sldMk cId="3375582640" sldId="283"/>
            <ac:picMk id="7" creationId="{06E3154B-450F-43E6-803B-D1D5B0CB9D70}"/>
          </ac:picMkLst>
        </pc:picChg>
        <pc:picChg chg="add mod">
          <ac:chgData name="Sanders Wang" userId="089d73b8-785c-4012-b931-81c632b6c9c7" providerId="ADAL" clId="{183BBC8B-A460-4E74-8295-42C81FD19E24}" dt="2021-04-07T19:46:27.375" v="3932" actId="1076"/>
          <ac:picMkLst>
            <pc:docMk/>
            <pc:sldMk cId="3375582640" sldId="283"/>
            <ac:picMk id="17" creationId="{B46A0B31-7FFA-4CD2-9127-1EC18DE3067B}"/>
          </ac:picMkLst>
        </pc:picChg>
        <pc:picChg chg="add mod">
          <ac:chgData name="Sanders Wang" userId="089d73b8-785c-4012-b931-81c632b6c9c7" providerId="ADAL" clId="{183BBC8B-A460-4E74-8295-42C81FD19E24}" dt="2021-04-07T19:46:44.739" v="3953" actId="1035"/>
          <ac:picMkLst>
            <pc:docMk/>
            <pc:sldMk cId="3375582640" sldId="283"/>
            <ac:picMk id="18" creationId="{342C11F6-FF04-4841-998B-6E0FA90EA958}"/>
          </ac:picMkLst>
        </pc:picChg>
        <pc:cxnChg chg="add mod">
          <ac:chgData name="Sanders Wang" userId="089d73b8-785c-4012-b931-81c632b6c9c7" providerId="ADAL" clId="{183BBC8B-A460-4E74-8295-42C81FD19E24}" dt="2021-04-07T19:33:55.350" v="3833" actId="14100"/>
          <ac:cxnSpMkLst>
            <pc:docMk/>
            <pc:sldMk cId="3375582640" sldId="283"/>
            <ac:cxnSpMk id="8" creationId="{2B250658-58B9-4A85-A74F-37975AC2DB3F}"/>
          </ac:cxnSpMkLst>
        </pc:cxnChg>
        <pc:cxnChg chg="add mod">
          <ac:chgData name="Sanders Wang" userId="089d73b8-785c-4012-b931-81c632b6c9c7" providerId="ADAL" clId="{183BBC8B-A460-4E74-8295-42C81FD19E24}" dt="2021-04-07T19:34:07.226" v="3836" actId="14100"/>
          <ac:cxnSpMkLst>
            <pc:docMk/>
            <pc:sldMk cId="3375582640" sldId="283"/>
            <ac:cxnSpMk id="12" creationId="{8795EF70-31E8-412F-8D63-7E1A8D6E5F3F}"/>
          </ac:cxnSpMkLst>
        </pc:cxnChg>
        <pc:cxnChg chg="add mod">
          <ac:chgData name="Sanders Wang" userId="089d73b8-785c-4012-b931-81c632b6c9c7" providerId="ADAL" clId="{183BBC8B-A460-4E74-8295-42C81FD19E24}" dt="2021-04-07T19:34:10.596" v="3837" actId="571"/>
          <ac:cxnSpMkLst>
            <pc:docMk/>
            <pc:sldMk cId="3375582640" sldId="283"/>
            <ac:cxnSpMk id="15" creationId="{C87EECC0-35A4-4B56-A021-C784A7D80A26}"/>
          </ac:cxnSpMkLst>
        </pc:cxnChg>
      </pc:sldChg>
      <pc:sldChg chg="addSp delSp modSp new mod ord">
        <pc:chgData name="Sanders Wang" userId="089d73b8-785c-4012-b931-81c632b6c9c7" providerId="ADAL" clId="{183BBC8B-A460-4E74-8295-42C81FD19E24}" dt="2021-04-07T19:43:27.059" v="3925" actId="14100"/>
        <pc:sldMkLst>
          <pc:docMk/>
          <pc:sldMk cId="2054794908" sldId="284"/>
        </pc:sldMkLst>
        <pc:spChg chg="add del mod">
          <ac:chgData name="Sanders Wang" userId="089d73b8-785c-4012-b931-81c632b6c9c7" providerId="ADAL" clId="{183BBC8B-A460-4E74-8295-42C81FD19E24}" dt="2021-04-07T19:41:40.909" v="3902" actId="478"/>
          <ac:spMkLst>
            <pc:docMk/>
            <pc:sldMk cId="2054794908" sldId="284"/>
            <ac:spMk id="2" creationId="{BC726195-FE8C-4769-923F-BA6D666B3B69}"/>
          </ac:spMkLst>
        </pc:spChg>
        <pc:spChg chg="add mod">
          <ac:chgData name="Sanders Wang" userId="089d73b8-785c-4012-b931-81c632b6c9c7" providerId="ADAL" clId="{183BBC8B-A460-4E74-8295-42C81FD19E24}" dt="2021-04-07T19:41:47.328" v="3905"/>
          <ac:spMkLst>
            <pc:docMk/>
            <pc:sldMk cId="2054794908" sldId="284"/>
            <ac:spMk id="3" creationId="{2ACCCC41-1DF3-4970-A99D-7EDC41A6FB0B}"/>
          </ac:spMkLst>
        </pc:spChg>
        <pc:picChg chg="add mod">
          <ac:chgData name="Sanders Wang" userId="089d73b8-785c-4012-b931-81c632b6c9c7" providerId="ADAL" clId="{183BBC8B-A460-4E74-8295-42C81FD19E24}" dt="2021-04-07T19:42:04.232" v="3906"/>
          <ac:picMkLst>
            <pc:docMk/>
            <pc:sldMk cId="2054794908" sldId="284"/>
            <ac:picMk id="4" creationId="{5FBAA33C-5259-4DB0-BDA0-1E1204F3D302}"/>
          </ac:picMkLst>
        </pc:picChg>
        <pc:picChg chg="add mod">
          <ac:chgData name="Sanders Wang" userId="089d73b8-785c-4012-b931-81c632b6c9c7" providerId="ADAL" clId="{183BBC8B-A460-4E74-8295-42C81FD19E24}" dt="2021-04-07T19:42:04.232" v="3906"/>
          <ac:picMkLst>
            <pc:docMk/>
            <pc:sldMk cId="2054794908" sldId="284"/>
            <ac:picMk id="5" creationId="{DC40B6D1-E732-4D28-9552-85C198550A54}"/>
          </ac:picMkLst>
        </pc:picChg>
        <pc:picChg chg="add mod">
          <ac:chgData name="Sanders Wang" userId="089d73b8-785c-4012-b931-81c632b6c9c7" providerId="ADAL" clId="{183BBC8B-A460-4E74-8295-42C81FD19E24}" dt="2021-04-07T19:42:19.521" v="3910" actId="962"/>
          <ac:picMkLst>
            <pc:docMk/>
            <pc:sldMk cId="2054794908" sldId="284"/>
            <ac:picMk id="7" creationId="{C4F1FA6F-FC7E-45E3-9837-EFB32E98D850}"/>
          </ac:picMkLst>
        </pc:picChg>
        <pc:picChg chg="add mod">
          <ac:chgData name="Sanders Wang" userId="089d73b8-785c-4012-b931-81c632b6c9c7" providerId="ADAL" clId="{183BBC8B-A460-4E74-8295-42C81FD19E24}" dt="2021-04-07T19:42:33.066" v="3913" actId="1076"/>
          <ac:picMkLst>
            <pc:docMk/>
            <pc:sldMk cId="2054794908" sldId="284"/>
            <ac:picMk id="8" creationId="{363A1B08-E1F6-4059-8F2F-7E101F506D8C}"/>
          </ac:picMkLst>
        </pc:picChg>
        <pc:picChg chg="add mod">
          <ac:chgData name="Sanders Wang" userId="089d73b8-785c-4012-b931-81c632b6c9c7" providerId="ADAL" clId="{183BBC8B-A460-4E74-8295-42C81FD19E24}" dt="2021-04-07T19:42:54.856" v="3916" actId="1076"/>
          <ac:picMkLst>
            <pc:docMk/>
            <pc:sldMk cId="2054794908" sldId="284"/>
            <ac:picMk id="9" creationId="{750D0F32-F859-47EB-A4CC-CA7290D29ECA}"/>
          </ac:picMkLst>
        </pc:picChg>
        <pc:cxnChg chg="add mod">
          <ac:chgData name="Sanders Wang" userId="089d73b8-785c-4012-b931-81c632b6c9c7" providerId="ADAL" clId="{183BBC8B-A460-4E74-8295-42C81FD19E24}" dt="2021-04-07T19:42:54.856" v="3916" actId="1076"/>
          <ac:cxnSpMkLst>
            <pc:docMk/>
            <pc:sldMk cId="2054794908" sldId="284"/>
            <ac:cxnSpMk id="10" creationId="{BAB6E050-F461-4E89-B892-2C93C5BD7DB5}"/>
          </ac:cxnSpMkLst>
        </pc:cxnChg>
        <pc:cxnChg chg="add mod">
          <ac:chgData name="Sanders Wang" userId="089d73b8-785c-4012-b931-81c632b6c9c7" providerId="ADAL" clId="{183BBC8B-A460-4E74-8295-42C81FD19E24}" dt="2021-04-07T19:43:06.905" v="3919" actId="1076"/>
          <ac:cxnSpMkLst>
            <pc:docMk/>
            <pc:sldMk cId="2054794908" sldId="284"/>
            <ac:cxnSpMk id="11" creationId="{F8C4CEC1-FC9A-4BDE-8066-9C8B8988180A}"/>
          </ac:cxnSpMkLst>
        </pc:cxnChg>
        <pc:cxnChg chg="add mod">
          <ac:chgData name="Sanders Wang" userId="089d73b8-785c-4012-b931-81c632b6c9c7" providerId="ADAL" clId="{183BBC8B-A460-4E74-8295-42C81FD19E24}" dt="2021-04-07T19:43:17.459" v="3922" actId="14100"/>
          <ac:cxnSpMkLst>
            <pc:docMk/>
            <pc:sldMk cId="2054794908" sldId="284"/>
            <ac:cxnSpMk id="14" creationId="{75F45D36-9B07-40E6-845B-A95D3C93FB1B}"/>
          </ac:cxnSpMkLst>
        </pc:cxnChg>
        <pc:cxnChg chg="add mod">
          <ac:chgData name="Sanders Wang" userId="089d73b8-785c-4012-b931-81c632b6c9c7" providerId="ADAL" clId="{183BBC8B-A460-4E74-8295-42C81FD19E24}" dt="2021-04-07T19:43:27.059" v="3925" actId="14100"/>
          <ac:cxnSpMkLst>
            <pc:docMk/>
            <pc:sldMk cId="2054794908" sldId="284"/>
            <ac:cxnSpMk id="17" creationId="{BB2B08FE-4570-4A29-8326-F3BDBE370546}"/>
          </ac:cxnSpMkLst>
        </pc:cxnChg>
      </pc:sldChg>
      <pc:sldChg chg="addSp delSp modSp new mod setBg">
        <pc:chgData name="Sanders Wang" userId="089d73b8-785c-4012-b931-81c632b6c9c7" providerId="ADAL" clId="{183BBC8B-A460-4E74-8295-42C81FD19E24}" dt="2021-04-07T20:54:50.347" v="4255" actId="20577"/>
        <pc:sldMkLst>
          <pc:docMk/>
          <pc:sldMk cId="238691691" sldId="285"/>
        </pc:sldMkLst>
        <pc:spChg chg="add mod">
          <ac:chgData name="Sanders Wang" userId="089d73b8-785c-4012-b931-81c632b6c9c7" providerId="ADAL" clId="{183BBC8B-A460-4E74-8295-42C81FD19E24}" dt="2021-04-07T20:33:50.368" v="4060" actId="1076"/>
          <ac:spMkLst>
            <pc:docMk/>
            <pc:sldMk cId="238691691" sldId="285"/>
            <ac:spMk id="3" creationId="{D40725CC-D7ED-4989-9F82-160051ADDBE7}"/>
          </ac:spMkLst>
        </pc:spChg>
        <pc:spChg chg="add mod">
          <ac:chgData name="Sanders Wang" userId="089d73b8-785c-4012-b931-81c632b6c9c7" providerId="ADAL" clId="{183BBC8B-A460-4E74-8295-42C81FD19E24}" dt="2021-04-07T20:33:45.935" v="4059"/>
          <ac:spMkLst>
            <pc:docMk/>
            <pc:sldMk cId="238691691" sldId="285"/>
            <ac:spMk id="4" creationId="{11E9C96A-155C-4F34-BF27-3D9B965891E4}"/>
          </ac:spMkLst>
        </pc:spChg>
        <pc:spChg chg="add del">
          <ac:chgData name="Sanders Wang" userId="089d73b8-785c-4012-b931-81c632b6c9c7" providerId="ADAL" clId="{183BBC8B-A460-4E74-8295-42C81FD19E24}" dt="2021-04-07T20:35:16.681" v="4062"/>
          <ac:spMkLst>
            <pc:docMk/>
            <pc:sldMk cId="238691691" sldId="285"/>
            <ac:spMk id="5" creationId="{3A912089-B755-4481-8430-DCA3C505438B}"/>
          </ac:spMkLst>
        </pc:spChg>
        <pc:spChg chg="add del mod">
          <ac:chgData name="Sanders Wang" userId="089d73b8-785c-4012-b931-81c632b6c9c7" providerId="ADAL" clId="{183BBC8B-A460-4E74-8295-42C81FD19E24}" dt="2021-04-07T20:35:55.277" v="4066"/>
          <ac:spMkLst>
            <pc:docMk/>
            <pc:sldMk cId="238691691" sldId="285"/>
            <ac:spMk id="6" creationId="{CD29EDE3-790A-4630-A68F-B79B7B0736E0}"/>
          </ac:spMkLst>
        </pc:spChg>
        <pc:spChg chg="add mod">
          <ac:chgData name="Sanders Wang" userId="089d73b8-785c-4012-b931-81c632b6c9c7" providerId="ADAL" clId="{183BBC8B-A460-4E74-8295-42C81FD19E24}" dt="2021-04-07T20:42:34.797" v="4140" actId="1076"/>
          <ac:spMkLst>
            <pc:docMk/>
            <pc:sldMk cId="238691691" sldId="285"/>
            <ac:spMk id="7" creationId="{B1EADAF5-A4B1-4AD7-880B-B197237F32B2}"/>
          </ac:spMkLst>
        </pc:spChg>
        <pc:spChg chg="add del mod ord">
          <ac:chgData name="Sanders Wang" userId="089d73b8-785c-4012-b931-81c632b6c9c7" providerId="ADAL" clId="{183BBC8B-A460-4E74-8295-42C81FD19E24}" dt="2021-04-07T20:38:30.301" v="4088" actId="478"/>
          <ac:spMkLst>
            <pc:docMk/>
            <pc:sldMk cId="238691691" sldId="285"/>
            <ac:spMk id="8" creationId="{EA85093A-203A-4905-9F8E-E63DFED5418A}"/>
          </ac:spMkLst>
        </pc:spChg>
        <pc:spChg chg="add del mod">
          <ac:chgData name="Sanders Wang" userId="089d73b8-785c-4012-b931-81c632b6c9c7" providerId="ADAL" clId="{183BBC8B-A460-4E74-8295-42C81FD19E24}" dt="2021-04-07T20:38:43.384" v="4090"/>
          <ac:spMkLst>
            <pc:docMk/>
            <pc:sldMk cId="238691691" sldId="285"/>
            <ac:spMk id="9" creationId="{DE72308A-E1BA-446F-9734-0AF70D979BEB}"/>
          </ac:spMkLst>
        </pc:spChg>
        <pc:spChg chg="add mod">
          <ac:chgData name="Sanders Wang" userId="089d73b8-785c-4012-b931-81c632b6c9c7" providerId="ADAL" clId="{183BBC8B-A460-4E74-8295-42C81FD19E24}" dt="2021-04-07T20:42:34.797" v="4140" actId="1076"/>
          <ac:spMkLst>
            <pc:docMk/>
            <pc:sldMk cId="238691691" sldId="285"/>
            <ac:spMk id="10" creationId="{68710B32-5601-4856-A3B4-80417632905B}"/>
          </ac:spMkLst>
        </pc:spChg>
        <pc:spChg chg="add del mod">
          <ac:chgData name="Sanders Wang" userId="089d73b8-785c-4012-b931-81c632b6c9c7" providerId="ADAL" clId="{183BBC8B-A460-4E74-8295-42C81FD19E24}" dt="2021-04-07T20:39:26.665" v="4097"/>
          <ac:spMkLst>
            <pc:docMk/>
            <pc:sldMk cId="238691691" sldId="285"/>
            <ac:spMk id="11" creationId="{41246033-EFF0-4878-9A00-5A88C700EA22}"/>
          </ac:spMkLst>
        </pc:spChg>
        <pc:spChg chg="add mod">
          <ac:chgData name="Sanders Wang" userId="089d73b8-785c-4012-b931-81c632b6c9c7" providerId="ADAL" clId="{183BBC8B-A460-4E74-8295-42C81FD19E24}" dt="2021-04-07T20:42:34.797" v="4140" actId="1076"/>
          <ac:spMkLst>
            <pc:docMk/>
            <pc:sldMk cId="238691691" sldId="285"/>
            <ac:spMk id="12" creationId="{D6B13F1C-D4A9-4351-856D-22BEED0BB9DE}"/>
          </ac:spMkLst>
        </pc:spChg>
        <pc:spChg chg="add mod">
          <ac:chgData name="Sanders Wang" userId="089d73b8-785c-4012-b931-81c632b6c9c7" providerId="ADAL" clId="{183BBC8B-A460-4E74-8295-42C81FD19E24}" dt="2021-04-07T20:42:34.797" v="4140" actId="1076"/>
          <ac:spMkLst>
            <pc:docMk/>
            <pc:sldMk cId="238691691" sldId="285"/>
            <ac:spMk id="13" creationId="{8260983F-4415-4B40-AFA2-A1B0785D4138}"/>
          </ac:spMkLst>
        </pc:spChg>
        <pc:spChg chg="add del mod">
          <ac:chgData name="Sanders Wang" userId="089d73b8-785c-4012-b931-81c632b6c9c7" providerId="ADAL" clId="{183BBC8B-A460-4E74-8295-42C81FD19E24}" dt="2021-04-07T20:41:52.154" v="4129"/>
          <ac:spMkLst>
            <pc:docMk/>
            <pc:sldMk cId="238691691" sldId="285"/>
            <ac:spMk id="14" creationId="{5975B70E-57F8-4F79-B09E-F2CF85A650C1}"/>
          </ac:spMkLst>
        </pc:spChg>
        <pc:spChg chg="add mod">
          <ac:chgData name="Sanders Wang" userId="089d73b8-785c-4012-b931-81c632b6c9c7" providerId="ADAL" clId="{183BBC8B-A460-4E74-8295-42C81FD19E24}" dt="2021-04-07T20:42:34.797" v="4140" actId="1076"/>
          <ac:spMkLst>
            <pc:docMk/>
            <pc:sldMk cId="238691691" sldId="285"/>
            <ac:spMk id="15" creationId="{096F02F0-FD7C-4C78-8513-A556F479467F}"/>
          </ac:spMkLst>
        </pc:spChg>
        <pc:spChg chg="add mod ord">
          <ac:chgData name="Sanders Wang" userId="089d73b8-785c-4012-b931-81c632b6c9c7" providerId="ADAL" clId="{183BBC8B-A460-4E74-8295-42C81FD19E24}" dt="2021-04-07T20:43:36.207" v="4152" actId="207"/>
          <ac:spMkLst>
            <pc:docMk/>
            <pc:sldMk cId="238691691" sldId="285"/>
            <ac:spMk id="16" creationId="{69C2D5D6-F9C2-443B-82C7-74C4C3E96ABA}"/>
          </ac:spMkLst>
        </pc:spChg>
        <pc:spChg chg="add del">
          <ac:chgData name="Sanders Wang" userId="089d73b8-785c-4012-b931-81c632b6c9c7" providerId="ADAL" clId="{183BBC8B-A460-4E74-8295-42C81FD19E24}" dt="2021-04-07T20:44:13.362" v="4154"/>
          <ac:spMkLst>
            <pc:docMk/>
            <pc:sldMk cId="238691691" sldId="285"/>
            <ac:spMk id="17" creationId="{1DB140FB-C648-4CFC-BE9A-765FDC5F629D}"/>
          </ac:spMkLst>
        </pc:spChg>
        <pc:spChg chg="add mod">
          <ac:chgData name="Sanders Wang" userId="089d73b8-785c-4012-b931-81c632b6c9c7" providerId="ADAL" clId="{183BBC8B-A460-4E74-8295-42C81FD19E24}" dt="2021-04-07T20:45:02.544" v="4166" actId="113"/>
          <ac:spMkLst>
            <pc:docMk/>
            <pc:sldMk cId="238691691" sldId="285"/>
            <ac:spMk id="18" creationId="{FB8DCFC0-C406-4405-9C64-DA48FEB853C2}"/>
          </ac:spMkLst>
        </pc:spChg>
        <pc:spChg chg="add del mod">
          <ac:chgData name="Sanders Wang" userId="089d73b8-785c-4012-b931-81c632b6c9c7" providerId="ADAL" clId="{183BBC8B-A460-4E74-8295-42C81FD19E24}" dt="2021-04-07T20:45:16.947" v="4168"/>
          <ac:spMkLst>
            <pc:docMk/>
            <pc:sldMk cId="238691691" sldId="285"/>
            <ac:spMk id="19" creationId="{B4D9A723-A07A-45ED-965A-8E2FA8BFA835}"/>
          </ac:spMkLst>
        </pc:spChg>
        <pc:spChg chg="add mod">
          <ac:chgData name="Sanders Wang" userId="089d73b8-785c-4012-b931-81c632b6c9c7" providerId="ADAL" clId="{183BBC8B-A460-4E74-8295-42C81FD19E24}" dt="2021-04-07T20:45:48.113" v="4177"/>
          <ac:spMkLst>
            <pc:docMk/>
            <pc:sldMk cId="238691691" sldId="285"/>
            <ac:spMk id="20" creationId="{F777FF06-9C94-4A94-8607-933D816A6DD4}"/>
          </ac:spMkLst>
        </pc:spChg>
        <pc:spChg chg="add del mod">
          <ac:chgData name="Sanders Wang" userId="089d73b8-785c-4012-b931-81c632b6c9c7" providerId="ADAL" clId="{183BBC8B-A460-4E74-8295-42C81FD19E24}" dt="2021-04-07T20:46:36.827" v="4179"/>
          <ac:spMkLst>
            <pc:docMk/>
            <pc:sldMk cId="238691691" sldId="285"/>
            <ac:spMk id="21" creationId="{F999E105-0AC8-4982-B28B-F7853D625868}"/>
          </ac:spMkLst>
        </pc:spChg>
        <pc:spChg chg="add mod">
          <ac:chgData name="Sanders Wang" userId="089d73b8-785c-4012-b931-81c632b6c9c7" providerId="ADAL" clId="{183BBC8B-A460-4E74-8295-42C81FD19E24}" dt="2021-04-07T20:47:35.840" v="4185" actId="1076"/>
          <ac:spMkLst>
            <pc:docMk/>
            <pc:sldMk cId="238691691" sldId="285"/>
            <ac:spMk id="22" creationId="{B96258B9-4DE4-43D4-BEDF-6483E17316CB}"/>
          </ac:spMkLst>
        </pc:spChg>
        <pc:spChg chg="add del mod">
          <ac:chgData name="Sanders Wang" userId="089d73b8-785c-4012-b931-81c632b6c9c7" providerId="ADAL" clId="{183BBC8B-A460-4E74-8295-42C81FD19E24}" dt="2021-04-07T20:47:43.468" v="4189"/>
          <ac:spMkLst>
            <pc:docMk/>
            <pc:sldMk cId="238691691" sldId="285"/>
            <ac:spMk id="23" creationId="{2EDEDDE4-2EC7-41D0-AD05-61F266DBEB7A}"/>
          </ac:spMkLst>
        </pc:spChg>
        <pc:spChg chg="add mod">
          <ac:chgData name="Sanders Wang" userId="089d73b8-785c-4012-b931-81c632b6c9c7" providerId="ADAL" clId="{183BBC8B-A460-4E74-8295-42C81FD19E24}" dt="2021-04-07T20:51:54.118" v="4225" actId="1076"/>
          <ac:spMkLst>
            <pc:docMk/>
            <pc:sldMk cId="238691691" sldId="285"/>
            <ac:spMk id="24" creationId="{B72CCBF3-3CD5-4F8B-866D-EC60917B01E5}"/>
          </ac:spMkLst>
        </pc:spChg>
        <pc:spChg chg="add del mod">
          <ac:chgData name="Sanders Wang" userId="089d73b8-785c-4012-b931-81c632b6c9c7" providerId="ADAL" clId="{183BBC8B-A460-4E74-8295-42C81FD19E24}" dt="2021-04-07T20:48:51.777" v="4196"/>
          <ac:spMkLst>
            <pc:docMk/>
            <pc:sldMk cId="238691691" sldId="285"/>
            <ac:spMk id="25" creationId="{80FDEEBD-37FC-4812-BD05-DA741CAE8C7D}"/>
          </ac:spMkLst>
        </pc:spChg>
        <pc:spChg chg="add mod">
          <ac:chgData name="Sanders Wang" userId="089d73b8-785c-4012-b931-81c632b6c9c7" providerId="ADAL" clId="{183BBC8B-A460-4E74-8295-42C81FD19E24}" dt="2021-04-07T20:53:04.362" v="4235" actId="1076"/>
          <ac:spMkLst>
            <pc:docMk/>
            <pc:sldMk cId="238691691" sldId="285"/>
            <ac:spMk id="26" creationId="{99B6EFC2-1AAB-4B74-8284-1BB3E69AD3E7}"/>
          </ac:spMkLst>
        </pc:spChg>
        <pc:spChg chg="add del mod">
          <ac:chgData name="Sanders Wang" userId="089d73b8-785c-4012-b931-81c632b6c9c7" providerId="ADAL" clId="{183BBC8B-A460-4E74-8295-42C81FD19E24}" dt="2021-04-07T20:50:17.562" v="4208"/>
          <ac:spMkLst>
            <pc:docMk/>
            <pc:sldMk cId="238691691" sldId="285"/>
            <ac:spMk id="27" creationId="{033158C7-62F4-4AF3-9112-B461DF069391}"/>
          </ac:spMkLst>
        </pc:spChg>
        <pc:spChg chg="add mod">
          <ac:chgData name="Sanders Wang" userId="089d73b8-785c-4012-b931-81c632b6c9c7" providerId="ADAL" clId="{183BBC8B-A460-4E74-8295-42C81FD19E24}" dt="2021-04-07T20:53:16.707" v="4236" actId="1076"/>
          <ac:spMkLst>
            <pc:docMk/>
            <pc:sldMk cId="238691691" sldId="285"/>
            <ac:spMk id="28" creationId="{6B27C3EA-81E4-4A69-B399-8FC3767402E6}"/>
          </ac:spMkLst>
        </pc:spChg>
        <pc:spChg chg="add del mod">
          <ac:chgData name="Sanders Wang" userId="089d73b8-785c-4012-b931-81c632b6c9c7" providerId="ADAL" clId="{183BBC8B-A460-4E74-8295-42C81FD19E24}" dt="2021-04-07T20:51:30.980" v="4221"/>
          <ac:spMkLst>
            <pc:docMk/>
            <pc:sldMk cId="238691691" sldId="285"/>
            <ac:spMk id="29" creationId="{9A988DB9-BFD9-4A17-BF81-D76A8B0A340B}"/>
          </ac:spMkLst>
        </pc:spChg>
        <pc:spChg chg="add mod">
          <ac:chgData name="Sanders Wang" userId="089d73b8-785c-4012-b931-81c632b6c9c7" providerId="ADAL" clId="{183BBC8B-A460-4E74-8295-42C81FD19E24}" dt="2021-04-07T20:53:20.407" v="4237" actId="1076"/>
          <ac:spMkLst>
            <pc:docMk/>
            <pc:sldMk cId="238691691" sldId="285"/>
            <ac:spMk id="30" creationId="{E124B6B1-1C2B-49F2-8462-1F45A356E044}"/>
          </ac:spMkLst>
        </pc:spChg>
        <pc:spChg chg="add mod">
          <ac:chgData name="Sanders Wang" userId="089d73b8-785c-4012-b931-81c632b6c9c7" providerId="ADAL" clId="{183BBC8B-A460-4E74-8295-42C81FD19E24}" dt="2021-04-07T20:53:43.865" v="4243" actId="1076"/>
          <ac:spMkLst>
            <pc:docMk/>
            <pc:sldMk cId="238691691" sldId="285"/>
            <ac:spMk id="31" creationId="{EF8CA478-8348-46B3-A572-4093B88B8447}"/>
          </ac:spMkLst>
        </pc:spChg>
        <pc:spChg chg="add mod">
          <ac:chgData name="Sanders Wang" userId="089d73b8-785c-4012-b931-81c632b6c9c7" providerId="ADAL" clId="{183BBC8B-A460-4E74-8295-42C81FD19E24}" dt="2021-04-07T20:53:39.307" v="4242" actId="20577"/>
          <ac:spMkLst>
            <pc:docMk/>
            <pc:sldMk cId="238691691" sldId="285"/>
            <ac:spMk id="45" creationId="{FBFFB16E-DDC9-4D66-801A-0D82EEDF8960}"/>
          </ac:spMkLst>
        </pc:spChg>
        <pc:spChg chg="add mod">
          <ac:chgData name="Sanders Wang" userId="089d73b8-785c-4012-b931-81c632b6c9c7" providerId="ADAL" clId="{183BBC8B-A460-4E74-8295-42C81FD19E24}" dt="2021-04-07T20:53:46.075" v="4245" actId="20577"/>
          <ac:spMkLst>
            <pc:docMk/>
            <pc:sldMk cId="238691691" sldId="285"/>
            <ac:spMk id="46" creationId="{7F1E7B2F-0F63-4351-BC25-C8D2CAB6AA2C}"/>
          </ac:spMkLst>
        </pc:spChg>
        <pc:spChg chg="add mod">
          <ac:chgData name="Sanders Wang" userId="089d73b8-785c-4012-b931-81c632b6c9c7" providerId="ADAL" clId="{183BBC8B-A460-4E74-8295-42C81FD19E24}" dt="2021-04-07T20:53:48.585" v="4247" actId="20577"/>
          <ac:spMkLst>
            <pc:docMk/>
            <pc:sldMk cId="238691691" sldId="285"/>
            <ac:spMk id="47" creationId="{FDD67779-D3D1-4C52-916A-5F41A9FA0D6A}"/>
          </ac:spMkLst>
        </pc:spChg>
        <pc:spChg chg="add mod">
          <ac:chgData name="Sanders Wang" userId="089d73b8-785c-4012-b931-81c632b6c9c7" providerId="ADAL" clId="{183BBC8B-A460-4E74-8295-42C81FD19E24}" dt="2021-04-07T20:54:19.017" v="4249" actId="571"/>
          <ac:spMkLst>
            <pc:docMk/>
            <pc:sldMk cId="238691691" sldId="285"/>
            <ac:spMk id="49" creationId="{A940BDB8-178C-4CD3-91EE-3DC8792A7D52}"/>
          </ac:spMkLst>
        </pc:spChg>
        <pc:spChg chg="add mod">
          <ac:chgData name="Sanders Wang" userId="089d73b8-785c-4012-b931-81c632b6c9c7" providerId="ADAL" clId="{183BBC8B-A460-4E74-8295-42C81FD19E24}" dt="2021-04-07T20:54:25.811" v="4250" actId="571"/>
          <ac:spMkLst>
            <pc:docMk/>
            <pc:sldMk cId="238691691" sldId="285"/>
            <ac:spMk id="50" creationId="{C26B04BE-4B8A-4D53-8FF1-8457233BB539}"/>
          </ac:spMkLst>
        </pc:spChg>
        <pc:spChg chg="add mod">
          <ac:chgData name="Sanders Wang" userId="089d73b8-785c-4012-b931-81c632b6c9c7" providerId="ADAL" clId="{183BBC8B-A460-4E74-8295-42C81FD19E24}" dt="2021-04-07T20:54:33.642" v="4251" actId="571"/>
          <ac:spMkLst>
            <pc:docMk/>
            <pc:sldMk cId="238691691" sldId="285"/>
            <ac:spMk id="51" creationId="{E4FF2914-D7FA-4BE9-B706-432F2AD977EC}"/>
          </ac:spMkLst>
        </pc:spChg>
        <pc:spChg chg="add mod">
          <ac:chgData name="Sanders Wang" userId="089d73b8-785c-4012-b931-81c632b6c9c7" providerId="ADAL" clId="{183BBC8B-A460-4E74-8295-42C81FD19E24}" dt="2021-04-07T20:54:42.251" v="4252" actId="571"/>
          <ac:spMkLst>
            <pc:docMk/>
            <pc:sldMk cId="238691691" sldId="285"/>
            <ac:spMk id="52" creationId="{53E7B140-AA52-42D0-927F-344B959ECBDB}"/>
          </ac:spMkLst>
        </pc:spChg>
        <pc:spChg chg="add mod">
          <ac:chgData name="Sanders Wang" userId="089d73b8-785c-4012-b931-81c632b6c9c7" providerId="ADAL" clId="{183BBC8B-A460-4E74-8295-42C81FD19E24}" dt="2021-04-07T20:54:50.347" v="4255" actId="20577"/>
          <ac:spMkLst>
            <pc:docMk/>
            <pc:sldMk cId="238691691" sldId="285"/>
            <ac:spMk id="53" creationId="{0FA6814C-C4E3-4CF0-90C1-3D9D0EEBF957}"/>
          </ac:spMkLst>
        </pc:spChg>
        <pc:picChg chg="add mod">
          <ac:chgData name="Sanders Wang" userId="089d73b8-785c-4012-b931-81c632b6c9c7" providerId="ADAL" clId="{183BBC8B-A460-4E74-8295-42C81FD19E24}" dt="2021-04-07T20:33:50.368" v="4060" actId="1076"/>
          <ac:picMkLst>
            <pc:docMk/>
            <pc:sldMk cId="238691691" sldId="285"/>
            <ac:picMk id="2" creationId="{69E3EE2B-6774-4EEC-AE48-9A6253E2226C}"/>
          </ac:picMkLst>
        </pc:picChg>
        <pc:picChg chg="add mod">
          <ac:chgData name="Sanders Wang" userId="089d73b8-785c-4012-b931-81c632b6c9c7" providerId="ADAL" clId="{183BBC8B-A460-4E74-8295-42C81FD19E24}" dt="2021-04-07T20:54:00.022" v="4248" actId="571"/>
          <ac:picMkLst>
            <pc:docMk/>
            <pc:sldMk cId="238691691" sldId="285"/>
            <ac:picMk id="48" creationId="{AAF92D85-A8F7-48CA-B4F6-99613526E5CB}"/>
          </ac:picMkLst>
        </pc:picChg>
        <pc:picChg chg="add del">
          <ac:chgData name="Sanders Wang" userId="089d73b8-785c-4012-b931-81c632b6c9c7" providerId="ADAL" clId="{183BBC8B-A460-4E74-8295-42C81FD19E24}" dt="2021-04-07T20:35:16.681" v="4062"/>
          <ac:picMkLst>
            <pc:docMk/>
            <pc:sldMk cId="238691691" sldId="285"/>
            <ac:picMk id="17410" creationId="{B9E8418A-8372-42E1-AE7E-C86EE8E9ACD5}"/>
          </ac:picMkLst>
        </pc:picChg>
        <pc:picChg chg="add del">
          <ac:chgData name="Sanders Wang" userId="089d73b8-785c-4012-b931-81c632b6c9c7" providerId="ADAL" clId="{183BBC8B-A460-4E74-8295-42C81FD19E24}" dt="2021-04-07T20:35:16.681" v="4062"/>
          <ac:picMkLst>
            <pc:docMk/>
            <pc:sldMk cId="238691691" sldId="285"/>
            <ac:picMk id="17411" creationId="{8EB3EEF0-6D69-4477-A94E-6504160C090C}"/>
          </ac:picMkLst>
        </pc:picChg>
        <pc:picChg chg="add del">
          <ac:chgData name="Sanders Wang" userId="089d73b8-785c-4012-b931-81c632b6c9c7" providerId="ADAL" clId="{183BBC8B-A460-4E74-8295-42C81FD19E24}" dt="2021-04-07T20:35:16.681" v="4062"/>
          <ac:picMkLst>
            <pc:docMk/>
            <pc:sldMk cId="238691691" sldId="285"/>
            <ac:picMk id="17412" creationId="{7844C8F2-5DEA-4F4D-BEF6-840E504DDEAB}"/>
          </ac:picMkLst>
        </pc:picChg>
        <pc:picChg chg="add del">
          <ac:chgData name="Sanders Wang" userId="089d73b8-785c-4012-b931-81c632b6c9c7" providerId="ADAL" clId="{183BBC8B-A460-4E74-8295-42C81FD19E24}" dt="2021-04-07T20:35:16.681" v="4062"/>
          <ac:picMkLst>
            <pc:docMk/>
            <pc:sldMk cId="238691691" sldId="285"/>
            <ac:picMk id="17413" creationId="{58770FF8-562E-41F2-9FDD-D16D934585FF}"/>
          </ac:picMkLst>
        </pc:picChg>
        <pc:picChg chg="add del">
          <ac:chgData name="Sanders Wang" userId="089d73b8-785c-4012-b931-81c632b6c9c7" providerId="ADAL" clId="{183BBC8B-A460-4E74-8295-42C81FD19E24}" dt="2021-04-07T20:35:16.681" v="4062"/>
          <ac:picMkLst>
            <pc:docMk/>
            <pc:sldMk cId="238691691" sldId="285"/>
            <ac:picMk id="17414" creationId="{D972E13E-8884-4BCA-9258-A11CAE687EB2}"/>
          </ac:picMkLst>
        </pc:picChg>
        <pc:picChg chg="add del">
          <ac:chgData name="Sanders Wang" userId="089d73b8-785c-4012-b931-81c632b6c9c7" providerId="ADAL" clId="{183BBC8B-A460-4E74-8295-42C81FD19E24}" dt="2021-04-07T20:35:16.681" v="4062"/>
          <ac:picMkLst>
            <pc:docMk/>
            <pc:sldMk cId="238691691" sldId="285"/>
            <ac:picMk id="17415" creationId="{C805AA01-52A0-4CE4-A315-1784809B0C77}"/>
          </ac:picMkLst>
        </pc:picChg>
        <pc:picChg chg="add del">
          <ac:chgData name="Sanders Wang" userId="089d73b8-785c-4012-b931-81c632b6c9c7" providerId="ADAL" clId="{183BBC8B-A460-4E74-8295-42C81FD19E24}" dt="2021-04-07T20:35:16.681" v="4062"/>
          <ac:picMkLst>
            <pc:docMk/>
            <pc:sldMk cId="238691691" sldId="285"/>
            <ac:picMk id="17416" creationId="{B97265BF-BE36-4B3C-8F52-FC3B1F1E2BAD}"/>
          </ac:picMkLst>
        </pc:picChg>
        <pc:picChg chg="add mod">
          <ac:chgData name="Sanders Wang" userId="089d73b8-785c-4012-b931-81c632b6c9c7" providerId="ADAL" clId="{183BBC8B-A460-4E74-8295-42C81FD19E24}" dt="2021-04-07T20:42:34.797" v="4140" actId="1076"/>
          <ac:picMkLst>
            <pc:docMk/>
            <pc:sldMk cId="238691691" sldId="285"/>
            <ac:picMk id="17418" creationId="{5FDAD3FB-E36C-4E7D-8CD3-8B86C071064E}"/>
          </ac:picMkLst>
        </pc:picChg>
        <pc:picChg chg="add mod">
          <ac:chgData name="Sanders Wang" userId="089d73b8-785c-4012-b931-81c632b6c9c7" providerId="ADAL" clId="{183BBC8B-A460-4E74-8295-42C81FD19E24}" dt="2021-04-07T20:42:34.797" v="4140" actId="1076"/>
          <ac:picMkLst>
            <pc:docMk/>
            <pc:sldMk cId="238691691" sldId="285"/>
            <ac:picMk id="17420" creationId="{6795348D-FFD2-4377-8F81-1ED06F5E0600}"/>
          </ac:picMkLst>
        </pc:picChg>
        <pc:picChg chg="add mod">
          <ac:chgData name="Sanders Wang" userId="089d73b8-785c-4012-b931-81c632b6c9c7" providerId="ADAL" clId="{183BBC8B-A460-4E74-8295-42C81FD19E24}" dt="2021-04-07T20:42:34.797" v="4140" actId="1076"/>
          <ac:picMkLst>
            <pc:docMk/>
            <pc:sldMk cId="238691691" sldId="285"/>
            <ac:picMk id="17422" creationId="{49051FDB-84D8-437A-A329-CEFC47333EEF}"/>
          </ac:picMkLst>
        </pc:picChg>
        <pc:picChg chg="add mod">
          <ac:chgData name="Sanders Wang" userId="089d73b8-785c-4012-b931-81c632b6c9c7" providerId="ADAL" clId="{183BBC8B-A460-4E74-8295-42C81FD19E24}" dt="2021-04-07T20:42:34.797" v="4140" actId="1076"/>
          <ac:picMkLst>
            <pc:docMk/>
            <pc:sldMk cId="238691691" sldId="285"/>
            <ac:picMk id="17424" creationId="{52292823-2B01-4032-98FE-D078BE64D2EA}"/>
          </ac:picMkLst>
        </pc:picChg>
        <pc:picChg chg="add mod">
          <ac:chgData name="Sanders Wang" userId="089d73b8-785c-4012-b931-81c632b6c9c7" providerId="ADAL" clId="{183BBC8B-A460-4E74-8295-42C81FD19E24}" dt="2021-04-07T20:42:34.797" v="4140" actId="1076"/>
          <ac:picMkLst>
            <pc:docMk/>
            <pc:sldMk cId="238691691" sldId="285"/>
            <ac:picMk id="17426" creationId="{3FC7423A-C25F-4EE0-9EA3-783C11E5CA12}"/>
          </ac:picMkLst>
        </pc:picChg>
        <pc:picChg chg="add mod">
          <ac:chgData name="Sanders Wang" userId="089d73b8-785c-4012-b931-81c632b6c9c7" providerId="ADAL" clId="{183BBC8B-A460-4E74-8295-42C81FD19E24}" dt="2021-04-07T20:42:50.070" v="4142" actId="1076"/>
          <ac:picMkLst>
            <pc:docMk/>
            <pc:sldMk cId="238691691" sldId="285"/>
            <ac:picMk id="17428" creationId="{A48E959A-8C88-4302-8B3A-AE2062C781BA}"/>
          </ac:picMkLst>
        </pc:picChg>
      </pc:sldChg>
      <pc:sldChg chg="addSp modSp new mod ord">
        <pc:chgData name="Sanders Wang" userId="089d73b8-785c-4012-b931-81c632b6c9c7" providerId="ADAL" clId="{183BBC8B-A460-4E74-8295-42C81FD19E24}" dt="2021-04-07T20:32:16.814" v="4053" actId="14100"/>
        <pc:sldMkLst>
          <pc:docMk/>
          <pc:sldMk cId="311828778" sldId="286"/>
        </pc:sldMkLst>
        <pc:spChg chg="add mod">
          <ac:chgData name="Sanders Wang" userId="089d73b8-785c-4012-b931-81c632b6c9c7" providerId="ADAL" clId="{183BBC8B-A460-4E74-8295-42C81FD19E24}" dt="2021-04-07T20:28:44.055" v="4021" actId="1076"/>
          <ac:spMkLst>
            <pc:docMk/>
            <pc:sldMk cId="311828778" sldId="286"/>
            <ac:spMk id="2" creationId="{A8B52E0A-88B9-4646-A2A3-B26AB6AEAF80}"/>
          </ac:spMkLst>
        </pc:spChg>
        <pc:spChg chg="add mod">
          <ac:chgData name="Sanders Wang" userId="089d73b8-785c-4012-b931-81c632b6c9c7" providerId="ADAL" clId="{183BBC8B-A460-4E74-8295-42C81FD19E24}" dt="2021-04-07T20:28:56.737" v="4024" actId="113"/>
          <ac:spMkLst>
            <pc:docMk/>
            <pc:sldMk cId="311828778" sldId="286"/>
            <ac:spMk id="3" creationId="{CB8F8A6E-6767-45CC-93C4-6D989DC291DA}"/>
          </ac:spMkLst>
        </pc:spChg>
        <pc:picChg chg="add mod">
          <ac:chgData name="Sanders Wang" userId="089d73b8-785c-4012-b931-81c632b6c9c7" providerId="ADAL" clId="{183BBC8B-A460-4E74-8295-42C81FD19E24}" dt="2021-04-07T20:29:46.588" v="4027"/>
          <ac:picMkLst>
            <pc:docMk/>
            <pc:sldMk cId="311828778" sldId="286"/>
            <ac:picMk id="5" creationId="{2D010D1D-B245-4247-BE79-D22E6FE5904E}"/>
          </ac:picMkLst>
        </pc:picChg>
        <pc:picChg chg="add mod">
          <ac:chgData name="Sanders Wang" userId="089d73b8-785c-4012-b931-81c632b6c9c7" providerId="ADAL" clId="{183BBC8B-A460-4E74-8295-42C81FD19E24}" dt="2021-04-07T20:30:14.450" v="4032" actId="1076"/>
          <ac:picMkLst>
            <pc:docMk/>
            <pc:sldMk cId="311828778" sldId="286"/>
            <ac:picMk id="6" creationId="{0F64B4B5-6454-441B-BFBC-3FF0B737546D}"/>
          </ac:picMkLst>
        </pc:picChg>
        <pc:picChg chg="add mod">
          <ac:chgData name="Sanders Wang" userId="089d73b8-785c-4012-b931-81c632b6c9c7" providerId="ADAL" clId="{183BBC8B-A460-4E74-8295-42C81FD19E24}" dt="2021-04-07T20:30:41.803" v="4035" actId="688"/>
          <ac:picMkLst>
            <pc:docMk/>
            <pc:sldMk cId="311828778" sldId="286"/>
            <ac:picMk id="7" creationId="{9A6AD529-05A3-4B5E-A2FB-C7323EAB3B10}"/>
          </ac:picMkLst>
        </pc:picChg>
        <pc:picChg chg="add mod">
          <ac:chgData name="Sanders Wang" userId="089d73b8-785c-4012-b931-81c632b6c9c7" providerId="ADAL" clId="{183BBC8B-A460-4E74-8295-42C81FD19E24}" dt="2021-04-07T20:23:14.430" v="4016" actId="1076"/>
          <ac:picMkLst>
            <pc:docMk/>
            <pc:sldMk cId="311828778" sldId="286"/>
            <ac:picMk id="16386" creationId="{92363CF0-9AFC-421B-9AA0-A20AAB3164CF}"/>
          </ac:picMkLst>
        </pc:picChg>
        <pc:cxnChg chg="add mod">
          <ac:chgData name="Sanders Wang" userId="089d73b8-785c-4012-b931-81c632b6c9c7" providerId="ADAL" clId="{183BBC8B-A460-4E74-8295-42C81FD19E24}" dt="2021-04-07T20:30:52.066" v="4038" actId="14100"/>
          <ac:cxnSpMkLst>
            <pc:docMk/>
            <pc:sldMk cId="311828778" sldId="286"/>
            <ac:cxnSpMk id="8" creationId="{CA9FB97D-C6B3-440D-A969-A60F3FD3BD7C}"/>
          </ac:cxnSpMkLst>
        </pc:cxnChg>
        <pc:cxnChg chg="add mod">
          <ac:chgData name="Sanders Wang" userId="089d73b8-785c-4012-b931-81c632b6c9c7" providerId="ADAL" clId="{183BBC8B-A460-4E74-8295-42C81FD19E24}" dt="2021-04-07T20:31:46.859" v="4046" actId="14100"/>
          <ac:cxnSpMkLst>
            <pc:docMk/>
            <pc:sldMk cId="311828778" sldId="286"/>
            <ac:cxnSpMk id="12" creationId="{22D34361-019C-4C7A-BB45-4EDAA0BB0B8B}"/>
          </ac:cxnSpMkLst>
        </pc:cxnChg>
        <pc:cxnChg chg="add mod">
          <ac:chgData name="Sanders Wang" userId="089d73b8-785c-4012-b931-81c632b6c9c7" providerId="ADAL" clId="{183BBC8B-A460-4E74-8295-42C81FD19E24}" dt="2021-04-07T20:31:55.930" v="4049" actId="14100"/>
          <ac:cxnSpMkLst>
            <pc:docMk/>
            <pc:sldMk cId="311828778" sldId="286"/>
            <ac:cxnSpMk id="16" creationId="{1652A515-4049-467A-ACCC-C6B95C5241BF}"/>
          </ac:cxnSpMkLst>
        </pc:cxnChg>
        <pc:cxnChg chg="add mod">
          <ac:chgData name="Sanders Wang" userId="089d73b8-785c-4012-b931-81c632b6c9c7" providerId="ADAL" clId="{183BBC8B-A460-4E74-8295-42C81FD19E24}" dt="2021-04-07T20:32:16.814" v="4053" actId="14100"/>
          <ac:cxnSpMkLst>
            <pc:docMk/>
            <pc:sldMk cId="311828778" sldId="286"/>
            <ac:cxnSpMk id="19" creationId="{BF7C5740-0A93-4C48-A1AF-50ADAD11FCF8}"/>
          </ac:cxnSpMkLst>
        </pc:cxnChg>
      </pc:sldChg>
      <pc:sldChg chg="addSp delSp modSp new mod">
        <pc:chgData name="Sanders Wang" userId="089d73b8-785c-4012-b931-81c632b6c9c7" providerId="ADAL" clId="{183BBC8B-A460-4E74-8295-42C81FD19E24}" dt="2021-04-07T21:02:26.782" v="4297" actId="14100"/>
        <pc:sldMkLst>
          <pc:docMk/>
          <pc:sldMk cId="423689602" sldId="287"/>
        </pc:sldMkLst>
        <pc:spChg chg="add mod">
          <ac:chgData name="Sanders Wang" userId="089d73b8-785c-4012-b931-81c632b6c9c7" providerId="ADAL" clId="{183BBC8B-A460-4E74-8295-42C81FD19E24}" dt="2021-04-07T20:55:08.820" v="4257"/>
          <ac:spMkLst>
            <pc:docMk/>
            <pc:sldMk cId="423689602" sldId="287"/>
            <ac:spMk id="2" creationId="{0CEBC2F6-FD8F-4944-B9ED-E3C999965D02}"/>
          </ac:spMkLst>
        </pc:spChg>
        <pc:spChg chg="add del mod">
          <ac:chgData name="Sanders Wang" userId="089d73b8-785c-4012-b931-81c632b6c9c7" providerId="ADAL" clId="{183BBC8B-A460-4E74-8295-42C81FD19E24}" dt="2021-04-07T20:55:58.466" v="4264"/>
          <ac:spMkLst>
            <pc:docMk/>
            <pc:sldMk cId="423689602" sldId="287"/>
            <ac:spMk id="3" creationId="{036330F8-9728-47CD-9530-D9428138D8BE}"/>
          </ac:spMkLst>
        </pc:spChg>
        <pc:spChg chg="add mod">
          <ac:chgData name="Sanders Wang" userId="089d73b8-785c-4012-b931-81c632b6c9c7" providerId="ADAL" clId="{183BBC8B-A460-4E74-8295-42C81FD19E24}" dt="2021-04-07T21:01:00.061" v="4285" actId="14100"/>
          <ac:spMkLst>
            <pc:docMk/>
            <pc:sldMk cId="423689602" sldId="287"/>
            <ac:spMk id="4" creationId="{C29F732E-DBDE-40C8-954E-646DAAA6D78D}"/>
          </ac:spMkLst>
        </pc:spChg>
        <pc:spChg chg="add mod">
          <ac:chgData name="Sanders Wang" userId="089d73b8-785c-4012-b931-81c632b6c9c7" providerId="ADAL" clId="{183BBC8B-A460-4E74-8295-42C81FD19E24}" dt="2021-04-07T21:02:26.782" v="4297" actId="14100"/>
          <ac:spMkLst>
            <pc:docMk/>
            <pc:sldMk cId="423689602" sldId="287"/>
            <ac:spMk id="5" creationId="{0457C97B-C031-437F-AE9E-A6F3FF6621AB}"/>
          </ac:spMkLst>
        </pc:spChg>
        <pc:picChg chg="add mod">
          <ac:chgData name="Sanders Wang" userId="089d73b8-785c-4012-b931-81c632b6c9c7" providerId="ADAL" clId="{183BBC8B-A460-4E74-8295-42C81FD19E24}" dt="2021-04-07T21:01:02.829" v="4286" actId="14100"/>
          <ac:picMkLst>
            <pc:docMk/>
            <pc:sldMk cId="423689602" sldId="287"/>
            <ac:picMk id="18434" creationId="{1749178B-72E8-4B31-8091-E21F84513591}"/>
          </ac:picMkLst>
        </pc:picChg>
        <pc:picChg chg="add del">
          <ac:chgData name="Sanders Wang" userId="089d73b8-785c-4012-b931-81c632b6c9c7" providerId="ADAL" clId="{183BBC8B-A460-4E74-8295-42C81FD19E24}" dt="2021-04-07T20:58:39.325" v="4276" actId="21"/>
          <ac:picMkLst>
            <pc:docMk/>
            <pc:sldMk cId="423689602" sldId="287"/>
            <ac:picMk id="18436" creationId="{3A766E80-4F06-4BA4-8EDA-9F0684CB400F}"/>
          </ac:picMkLst>
        </pc:picChg>
        <pc:picChg chg="add mod">
          <ac:chgData name="Sanders Wang" userId="089d73b8-785c-4012-b931-81c632b6c9c7" providerId="ADAL" clId="{183BBC8B-A460-4E74-8295-42C81FD19E24}" dt="2021-04-07T21:01:20.655" v="4290" actId="1076"/>
          <ac:picMkLst>
            <pc:docMk/>
            <pc:sldMk cId="423689602" sldId="287"/>
            <ac:picMk id="18438" creationId="{5EB86BF0-E132-4834-A757-8BDC7CA497AF}"/>
          </ac:picMkLst>
        </pc:picChg>
      </pc:sldChg>
      <pc:sldChg chg="addSp delSp modSp new">
        <pc:chgData name="Sanders Wang" userId="089d73b8-785c-4012-b931-81c632b6c9c7" providerId="ADAL" clId="{183BBC8B-A460-4E74-8295-42C81FD19E24}" dt="2021-04-07T21:00:44.983" v="4281"/>
        <pc:sldMkLst>
          <pc:docMk/>
          <pc:sldMk cId="3892184782" sldId="288"/>
        </pc:sldMkLst>
        <pc:spChg chg="add del mod">
          <ac:chgData name="Sanders Wang" userId="089d73b8-785c-4012-b931-81c632b6c9c7" providerId="ADAL" clId="{183BBC8B-A460-4E74-8295-42C81FD19E24}" dt="2021-04-07T21:00:44.983" v="4281"/>
          <ac:spMkLst>
            <pc:docMk/>
            <pc:sldMk cId="3892184782" sldId="288"/>
            <ac:spMk id="3" creationId="{B46C3137-7A4E-41F1-B507-AC9663065B38}"/>
          </ac:spMkLst>
        </pc:spChg>
        <pc:picChg chg="add mod">
          <ac:chgData name="Sanders Wang" userId="089d73b8-785c-4012-b931-81c632b6c9c7" providerId="ADAL" clId="{183BBC8B-A460-4E74-8295-42C81FD19E24}" dt="2021-04-07T20:58:50.569" v="4278"/>
          <ac:picMkLst>
            <pc:docMk/>
            <pc:sldMk cId="3892184782" sldId="288"/>
            <ac:picMk id="2" creationId="{6656C405-8861-4518-86A0-6B6CB870A82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A270-4EF8-45C9-9AEA-B9A530807DF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sv-SE"/>
          </a:p>
        </p:txBody>
      </p:sp>
      <p:sp>
        <p:nvSpPr>
          <p:cNvPr id="3" name="Subtitle 2">
            <a:extLst>
              <a:ext uri="{FF2B5EF4-FFF2-40B4-BE49-F238E27FC236}">
                <a16:creationId xmlns:a16="http://schemas.microsoft.com/office/drawing/2014/main" id="{C93CBC33-DA1F-4A91-85E3-D890F5B10B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sv-SE"/>
          </a:p>
        </p:txBody>
      </p:sp>
      <p:sp>
        <p:nvSpPr>
          <p:cNvPr id="4" name="Date Placeholder 3">
            <a:extLst>
              <a:ext uri="{FF2B5EF4-FFF2-40B4-BE49-F238E27FC236}">
                <a16:creationId xmlns:a16="http://schemas.microsoft.com/office/drawing/2014/main" id="{406FBCD4-A411-4630-9DD6-12C44D373DD9}"/>
              </a:ext>
            </a:extLst>
          </p:cNvPr>
          <p:cNvSpPr>
            <a:spLocks noGrp="1"/>
          </p:cNvSpPr>
          <p:nvPr>
            <p:ph type="dt" sz="half" idx="10"/>
          </p:nvPr>
        </p:nvSpPr>
        <p:spPr/>
        <p:txBody>
          <a:bodyPr/>
          <a:lstStyle/>
          <a:p>
            <a:fld id="{95E2E65C-1D99-462E-96E2-7D7DBD5D8F6C}" type="datetimeFigureOut">
              <a:rPr lang="sv-SE" smtClean="0"/>
              <a:t>2021-04-11</a:t>
            </a:fld>
            <a:endParaRPr lang="sv-SE"/>
          </a:p>
        </p:txBody>
      </p:sp>
      <p:sp>
        <p:nvSpPr>
          <p:cNvPr id="5" name="Footer Placeholder 4">
            <a:extLst>
              <a:ext uri="{FF2B5EF4-FFF2-40B4-BE49-F238E27FC236}">
                <a16:creationId xmlns:a16="http://schemas.microsoft.com/office/drawing/2014/main" id="{0FA006A2-D0BB-41EF-81F7-726FA4868895}"/>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2E95FC8D-0E56-406C-94FE-3247254BC300}"/>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1836576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EF231-E2E2-4CFC-B831-A4B1CF72CF01}"/>
              </a:ext>
            </a:extLst>
          </p:cNvPr>
          <p:cNvSpPr>
            <a:spLocks noGrp="1"/>
          </p:cNvSpPr>
          <p:nvPr>
            <p:ph type="title"/>
          </p:nvPr>
        </p:nvSpPr>
        <p:spPr/>
        <p:txBody>
          <a:bodyPr/>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5F94200A-2768-4563-8CA6-E29C0984EC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DCAC4522-7D5A-4BE3-A599-44D692B161B2}"/>
              </a:ext>
            </a:extLst>
          </p:cNvPr>
          <p:cNvSpPr>
            <a:spLocks noGrp="1"/>
          </p:cNvSpPr>
          <p:nvPr>
            <p:ph type="dt" sz="half" idx="10"/>
          </p:nvPr>
        </p:nvSpPr>
        <p:spPr/>
        <p:txBody>
          <a:bodyPr/>
          <a:lstStyle/>
          <a:p>
            <a:fld id="{95E2E65C-1D99-462E-96E2-7D7DBD5D8F6C}" type="datetimeFigureOut">
              <a:rPr lang="sv-SE" smtClean="0"/>
              <a:t>2021-04-11</a:t>
            </a:fld>
            <a:endParaRPr lang="sv-SE"/>
          </a:p>
        </p:txBody>
      </p:sp>
      <p:sp>
        <p:nvSpPr>
          <p:cNvPr id="5" name="Footer Placeholder 4">
            <a:extLst>
              <a:ext uri="{FF2B5EF4-FFF2-40B4-BE49-F238E27FC236}">
                <a16:creationId xmlns:a16="http://schemas.microsoft.com/office/drawing/2014/main" id="{8F878C64-BF11-4142-890C-3171B52E5E6A}"/>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A0731FBB-355A-4766-B8B4-BCE0E22735F4}"/>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6828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0D332F-4734-48D3-A41E-482453BB683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sv-SE"/>
          </a:p>
        </p:txBody>
      </p:sp>
      <p:sp>
        <p:nvSpPr>
          <p:cNvPr id="3" name="Vertical Text Placeholder 2">
            <a:extLst>
              <a:ext uri="{FF2B5EF4-FFF2-40B4-BE49-F238E27FC236}">
                <a16:creationId xmlns:a16="http://schemas.microsoft.com/office/drawing/2014/main" id="{B16349CF-075F-4653-A5FF-ACD22D3BF8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41AE6077-6CD5-4596-90BF-FB228DF83238}"/>
              </a:ext>
            </a:extLst>
          </p:cNvPr>
          <p:cNvSpPr>
            <a:spLocks noGrp="1"/>
          </p:cNvSpPr>
          <p:nvPr>
            <p:ph type="dt" sz="half" idx="10"/>
          </p:nvPr>
        </p:nvSpPr>
        <p:spPr/>
        <p:txBody>
          <a:bodyPr/>
          <a:lstStyle/>
          <a:p>
            <a:fld id="{95E2E65C-1D99-462E-96E2-7D7DBD5D8F6C}" type="datetimeFigureOut">
              <a:rPr lang="sv-SE" smtClean="0"/>
              <a:t>2021-04-11</a:t>
            </a:fld>
            <a:endParaRPr lang="sv-SE"/>
          </a:p>
        </p:txBody>
      </p:sp>
      <p:sp>
        <p:nvSpPr>
          <p:cNvPr id="5" name="Footer Placeholder 4">
            <a:extLst>
              <a:ext uri="{FF2B5EF4-FFF2-40B4-BE49-F238E27FC236}">
                <a16:creationId xmlns:a16="http://schemas.microsoft.com/office/drawing/2014/main" id="{7A15654D-5205-46FC-845E-DCDA5D016E5E}"/>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542EC182-4985-4731-9313-743FAD22AC25}"/>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788575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BA91C-554D-4631-B4B5-02B3351A9C67}"/>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F07590A0-559B-4028-80E3-F083B5B9F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CE9172B1-12A8-422B-868E-A52B64FAEE5F}"/>
              </a:ext>
            </a:extLst>
          </p:cNvPr>
          <p:cNvSpPr>
            <a:spLocks noGrp="1"/>
          </p:cNvSpPr>
          <p:nvPr>
            <p:ph type="dt" sz="half" idx="10"/>
          </p:nvPr>
        </p:nvSpPr>
        <p:spPr/>
        <p:txBody>
          <a:bodyPr/>
          <a:lstStyle/>
          <a:p>
            <a:fld id="{95E2E65C-1D99-462E-96E2-7D7DBD5D8F6C}" type="datetimeFigureOut">
              <a:rPr lang="sv-SE" smtClean="0"/>
              <a:t>2021-04-11</a:t>
            </a:fld>
            <a:endParaRPr lang="sv-SE"/>
          </a:p>
        </p:txBody>
      </p:sp>
      <p:sp>
        <p:nvSpPr>
          <p:cNvPr id="5" name="Footer Placeholder 4">
            <a:extLst>
              <a:ext uri="{FF2B5EF4-FFF2-40B4-BE49-F238E27FC236}">
                <a16:creationId xmlns:a16="http://schemas.microsoft.com/office/drawing/2014/main" id="{B3AE9CBD-BBCF-44C3-9D1B-DC06D7C367FB}"/>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45DDED0B-5CEA-4440-AB01-1AC990984630}"/>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761484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8D7AB-6DD9-41B2-AF47-2D08B3A9160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sv-SE"/>
          </a:p>
        </p:txBody>
      </p:sp>
      <p:sp>
        <p:nvSpPr>
          <p:cNvPr id="3" name="Text Placeholder 2">
            <a:extLst>
              <a:ext uri="{FF2B5EF4-FFF2-40B4-BE49-F238E27FC236}">
                <a16:creationId xmlns:a16="http://schemas.microsoft.com/office/drawing/2014/main" id="{60BCB7B8-E894-4FE4-BCEA-111BD9965E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7E7F45-0802-4DFB-8D9B-AD2446DAACF5}"/>
              </a:ext>
            </a:extLst>
          </p:cNvPr>
          <p:cNvSpPr>
            <a:spLocks noGrp="1"/>
          </p:cNvSpPr>
          <p:nvPr>
            <p:ph type="dt" sz="half" idx="10"/>
          </p:nvPr>
        </p:nvSpPr>
        <p:spPr/>
        <p:txBody>
          <a:bodyPr/>
          <a:lstStyle/>
          <a:p>
            <a:fld id="{95E2E65C-1D99-462E-96E2-7D7DBD5D8F6C}" type="datetimeFigureOut">
              <a:rPr lang="sv-SE" smtClean="0"/>
              <a:t>2021-04-11</a:t>
            </a:fld>
            <a:endParaRPr lang="sv-SE"/>
          </a:p>
        </p:txBody>
      </p:sp>
      <p:sp>
        <p:nvSpPr>
          <p:cNvPr id="5" name="Footer Placeholder 4">
            <a:extLst>
              <a:ext uri="{FF2B5EF4-FFF2-40B4-BE49-F238E27FC236}">
                <a16:creationId xmlns:a16="http://schemas.microsoft.com/office/drawing/2014/main" id="{BAB9FF4D-06A1-4B20-A8F0-E572BC581002}"/>
              </a:ext>
            </a:extLst>
          </p:cNvPr>
          <p:cNvSpPr>
            <a:spLocks noGrp="1"/>
          </p:cNvSpPr>
          <p:nvPr>
            <p:ph type="ftr" sz="quarter" idx="11"/>
          </p:nvPr>
        </p:nvSpPr>
        <p:spPr/>
        <p:txBody>
          <a:bodyPr/>
          <a:lstStyle/>
          <a:p>
            <a:endParaRPr lang="sv-SE"/>
          </a:p>
        </p:txBody>
      </p:sp>
      <p:sp>
        <p:nvSpPr>
          <p:cNvPr id="6" name="Slide Number Placeholder 5">
            <a:extLst>
              <a:ext uri="{FF2B5EF4-FFF2-40B4-BE49-F238E27FC236}">
                <a16:creationId xmlns:a16="http://schemas.microsoft.com/office/drawing/2014/main" id="{395A3D05-EB36-43FF-B71A-6B8923122B27}"/>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2379028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6C3A1-60E6-4472-8424-D7CA0142DE0D}"/>
              </a:ext>
            </a:extLst>
          </p:cNvPr>
          <p:cNvSpPr>
            <a:spLocks noGrp="1"/>
          </p:cNvSpPr>
          <p:nvPr>
            <p:ph type="title"/>
          </p:nvPr>
        </p:nvSpPr>
        <p:spPr/>
        <p:txBody>
          <a:bodyPr/>
          <a:lstStyle/>
          <a:p>
            <a:r>
              <a:rPr lang="en-US"/>
              <a:t>Click to edit Master title style</a:t>
            </a:r>
            <a:endParaRPr lang="sv-SE"/>
          </a:p>
        </p:txBody>
      </p:sp>
      <p:sp>
        <p:nvSpPr>
          <p:cNvPr id="3" name="Content Placeholder 2">
            <a:extLst>
              <a:ext uri="{FF2B5EF4-FFF2-40B4-BE49-F238E27FC236}">
                <a16:creationId xmlns:a16="http://schemas.microsoft.com/office/drawing/2014/main" id="{E0E0BA2E-E938-4B9B-BBB4-94E38899AD5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Content Placeholder 3">
            <a:extLst>
              <a:ext uri="{FF2B5EF4-FFF2-40B4-BE49-F238E27FC236}">
                <a16:creationId xmlns:a16="http://schemas.microsoft.com/office/drawing/2014/main" id="{0243DD65-3000-4011-8386-1C1498DB8E6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Date Placeholder 4">
            <a:extLst>
              <a:ext uri="{FF2B5EF4-FFF2-40B4-BE49-F238E27FC236}">
                <a16:creationId xmlns:a16="http://schemas.microsoft.com/office/drawing/2014/main" id="{84C4F295-6311-459F-B476-BACE157A0888}"/>
              </a:ext>
            </a:extLst>
          </p:cNvPr>
          <p:cNvSpPr>
            <a:spLocks noGrp="1"/>
          </p:cNvSpPr>
          <p:nvPr>
            <p:ph type="dt" sz="half" idx="10"/>
          </p:nvPr>
        </p:nvSpPr>
        <p:spPr/>
        <p:txBody>
          <a:bodyPr/>
          <a:lstStyle/>
          <a:p>
            <a:fld id="{95E2E65C-1D99-462E-96E2-7D7DBD5D8F6C}" type="datetimeFigureOut">
              <a:rPr lang="sv-SE" smtClean="0"/>
              <a:t>2021-04-11</a:t>
            </a:fld>
            <a:endParaRPr lang="sv-SE"/>
          </a:p>
        </p:txBody>
      </p:sp>
      <p:sp>
        <p:nvSpPr>
          <p:cNvPr id="6" name="Footer Placeholder 5">
            <a:extLst>
              <a:ext uri="{FF2B5EF4-FFF2-40B4-BE49-F238E27FC236}">
                <a16:creationId xmlns:a16="http://schemas.microsoft.com/office/drawing/2014/main" id="{B2A89950-1847-43B2-AED8-B4B89548726A}"/>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546C59C3-9827-4B58-BA17-8FDE06D33B21}"/>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979802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BB6B0-A30C-4E69-B58A-F0C49D3A8EF9}"/>
              </a:ext>
            </a:extLst>
          </p:cNvPr>
          <p:cNvSpPr>
            <a:spLocks noGrp="1"/>
          </p:cNvSpPr>
          <p:nvPr>
            <p:ph type="title"/>
          </p:nvPr>
        </p:nvSpPr>
        <p:spPr>
          <a:xfrm>
            <a:off x="839788" y="365125"/>
            <a:ext cx="10515600" cy="1325563"/>
          </a:xfrm>
        </p:spPr>
        <p:txBody>
          <a:bodyPr/>
          <a:lstStyle/>
          <a:p>
            <a:r>
              <a:rPr lang="en-US"/>
              <a:t>Click to edit Master title style</a:t>
            </a:r>
            <a:endParaRPr lang="sv-SE"/>
          </a:p>
        </p:txBody>
      </p:sp>
      <p:sp>
        <p:nvSpPr>
          <p:cNvPr id="3" name="Text Placeholder 2">
            <a:extLst>
              <a:ext uri="{FF2B5EF4-FFF2-40B4-BE49-F238E27FC236}">
                <a16:creationId xmlns:a16="http://schemas.microsoft.com/office/drawing/2014/main" id="{BECE8C21-9415-4D7F-8A62-DFFD87678C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19EEE6-1D4D-4EB9-9643-C54643F5D0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5" name="Text Placeholder 4">
            <a:extLst>
              <a:ext uri="{FF2B5EF4-FFF2-40B4-BE49-F238E27FC236}">
                <a16:creationId xmlns:a16="http://schemas.microsoft.com/office/drawing/2014/main" id="{18E9855A-99CD-4BCD-A7AB-833503AE80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3E8E7D-4401-44C3-B07D-98F0E3E30D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7" name="Date Placeholder 6">
            <a:extLst>
              <a:ext uri="{FF2B5EF4-FFF2-40B4-BE49-F238E27FC236}">
                <a16:creationId xmlns:a16="http://schemas.microsoft.com/office/drawing/2014/main" id="{C9A9FCAC-ABD6-40E4-A440-CA6A04DF5F1F}"/>
              </a:ext>
            </a:extLst>
          </p:cNvPr>
          <p:cNvSpPr>
            <a:spLocks noGrp="1"/>
          </p:cNvSpPr>
          <p:nvPr>
            <p:ph type="dt" sz="half" idx="10"/>
          </p:nvPr>
        </p:nvSpPr>
        <p:spPr/>
        <p:txBody>
          <a:bodyPr/>
          <a:lstStyle/>
          <a:p>
            <a:fld id="{95E2E65C-1D99-462E-96E2-7D7DBD5D8F6C}" type="datetimeFigureOut">
              <a:rPr lang="sv-SE" smtClean="0"/>
              <a:t>2021-04-11</a:t>
            </a:fld>
            <a:endParaRPr lang="sv-SE"/>
          </a:p>
        </p:txBody>
      </p:sp>
      <p:sp>
        <p:nvSpPr>
          <p:cNvPr id="8" name="Footer Placeholder 7">
            <a:extLst>
              <a:ext uri="{FF2B5EF4-FFF2-40B4-BE49-F238E27FC236}">
                <a16:creationId xmlns:a16="http://schemas.microsoft.com/office/drawing/2014/main" id="{20CC7084-77FD-481D-A973-E63D850C02D1}"/>
              </a:ext>
            </a:extLst>
          </p:cNvPr>
          <p:cNvSpPr>
            <a:spLocks noGrp="1"/>
          </p:cNvSpPr>
          <p:nvPr>
            <p:ph type="ftr" sz="quarter" idx="11"/>
          </p:nvPr>
        </p:nvSpPr>
        <p:spPr/>
        <p:txBody>
          <a:bodyPr/>
          <a:lstStyle/>
          <a:p>
            <a:endParaRPr lang="sv-SE"/>
          </a:p>
        </p:txBody>
      </p:sp>
      <p:sp>
        <p:nvSpPr>
          <p:cNvPr id="9" name="Slide Number Placeholder 8">
            <a:extLst>
              <a:ext uri="{FF2B5EF4-FFF2-40B4-BE49-F238E27FC236}">
                <a16:creationId xmlns:a16="http://schemas.microsoft.com/office/drawing/2014/main" id="{659719AC-E86E-4100-BCDD-3C56B55A468E}"/>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1351936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D3471-B97F-4382-8FD9-B3589FF7A0F4}"/>
              </a:ext>
            </a:extLst>
          </p:cNvPr>
          <p:cNvSpPr>
            <a:spLocks noGrp="1"/>
          </p:cNvSpPr>
          <p:nvPr>
            <p:ph type="title"/>
          </p:nvPr>
        </p:nvSpPr>
        <p:spPr/>
        <p:txBody>
          <a:bodyPr/>
          <a:lstStyle/>
          <a:p>
            <a:r>
              <a:rPr lang="en-US"/>
              <a:t>Click to edit Master title style</a:t>
            </a:r>
            <a:endParaRPr lang="sv-SE"/>
          </a:p>
        </p:txBody>
      </p:sp>
      <p:sp>
        <p:nvSpPr>
          <p:cNvPr id="3" name="Date Placeholder 2">
            <a:extLst>
              <a:ext uri="{FF2B5EF4-FFF2-40B4-BE49-F238E27FC236}">
                <a16:creationId xmlns:a16="http://schemas.microsoft.com/office/drawing/2014/main" id="{35180C63-0A40-4AFE-82E0-0A76A610BAD2}"/>
              </a:ext>
            </a:extLst>
          </p:cNvPr>
          <p:cNvSpPr>
            <a:spLocks noGrp="1"/>
          </p:cNvSpPr>
          <p:nvPr>
            <p:ph type="dt" sz="half" idx="10"/>
          </p:nvPr>
        </p:nvSpPr>
        <p:spPr/>
        <p:txBody>
          <a:bodyPr/>
          <a:lstStyle/>
          <a:p>
            <a:fld id="{95E2E65C-1D99-462E-96E2-7D7DBD5D8F6C}" type="datetimeFigureOut">
              <a:rPr lang="sv-SE" smtClean="0"/>
              <a:t>2021-04-11</a:t>
            </a:fld>
            <a:endParaRPr lang="sv-SE"/>
          </a:p>
        </p:txBody>
      </p:sp>
      <p:sp>
        <p:nvSpPr>
          <p:cNvPr id="4" name="Footer Placeholder 3">
            <a:extLst>
              <a:ext uri="{FF2B5EF4-FFF2-40B4-BE49-F238E27FC236}">
                <a16:creationId xmlns:a16="http://schemas.microsoft.com/office/drawing/2014/main" id="{08297EFA-9381-4C1D-92A8-102BFC41A5F6}"/>
              </a:ext>
            </a:extLst>
          </p:cNvPr>
          <p:cNvSpPr>
            <a:spLocks noGrp="1"/>
          </p:cNvSpPr>
          <p:nvPr>
            <p:ph type="ftr" sz="quarter" idx="11"/>
          </p:nvPr>
        </p:nvSpPr>
        <p:spPr/>
        <p:txBody>
          <a:bodyPr/>
          <a:lstStyle/>
          <a:p>
            <a:endParaRPr lang="sv-SE"/>
          </a:p>
        </p:txBody>
      </p:sp>
      <p:sp>
        <p:nvSpPr>
          <p:cNvPr id="5" name="Slide Number Placeholder 4">
            <a:extLst>
              <a:ext uri="{FF2B5EF4-FFF2-40B4-BE49-F238E27FC236}">
                <a16:creationId xmlns:a16="http://schemas.microsoft.com/office/drawing/2014/main" id="{17EEE2FD-DE56-4D61-BFDE-01B42052DB68}"/>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479151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8FED2E-8594-4083-BD76-1E4FADBB9BAB}"/>
              </a:ext>
            </a:extLst>
          </p:cNvPr>
          <p:cNvSpPr>
            <a:spLocks noGrp="1"/>
          </p:cNvSpPr>
          <p:nvPr>
            <p:ph type="dt" sz="half" idx="10"/>
          </p:nvPr>
        </p:nvSpPr>
        <p:spPr/>
        <p:txBody>
          <a:bodyPr/>
          <a:lstStyle/>
          <a:p>
            <a:fld id="{95E2E65C-1D99-462E-96E2-7D7DBD5D8F6C}" type="datetimeFigureOut">
              <a:rPr lang="sv-SE" smtClean="0"/>
              <a:t>2021-04-11</a:t>
            </a:fld>
            <a:endParaRPr lang="sv-SE"/>
          </a:p>
        </p:txBody>
      </p:sp>
      <p:sp>
        <p:nvSpPr>
          <p:cNvPr id="3" name="Footer Placeholder 2">
            <a:extLst>
              <a:ext uri="{FF2B5EF4-FFF2-40B4-BE49-F238E27FC236}">
                <a16:creationId xmlns:a16="http://schemas.microsoft.com/office/drawing/2014/main" id="{DE118BAB-5BC2-4C3C-B26A-23CED42C0E4C}"/>
              </a:ext>
            </a:extLst>
          </p:cNvPr>
          <p:cNvSpPr>
            <a:spLocks noGrp="1"/>
          </p:cNvSpPr>
          <p:nvPr>
            <p:ph type="ftr" sz="quarter" idx="11"/>
          </p:nvPr>
        </p:nvSpPr>
        <p:spPr/>
        <p:txBody>
          <a:bodyPr/>
          <a:lstStyle/>
          <a:p>
            <a:endParaRPr lang="sv-SE"/>
          </a:p>
        </p:txBody>
      </p:sp>
      <p:sp>
        <p:nvSpPr>
          <p:cNvPr id="4" name="Slide Number Placeholder 3">
            <a:extLst>
              <a:ext uri="{FF2B5EF4-FFF2-40B4-BE49-F238E27FC236}">
                <a16:creationId xmlns:a16="http://schemas.microsoft.com/office/drawing/2014/main" id="{EF3E21E5-FF3B-4242-BBFC-D3BD56A8515B}"/>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007722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7827-E79B-4A70-972A-BF8B5AC5AB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Content Placeholder 2">
            <a:extLst>
              <a:ext uri="{FF2B5EF4-FFF2-40B4-BE49-F238E27FC236}">
                <a16:creationId xmlns:a16="http://schemas.microsoft.com/office/drawing/2014/main" id="{F6CE5EB1-A2EE-40AE-91C6-BA2BE306A8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Text Placeholder 3">
            <a:extLst>
              <a:ext uri="{FF2B5EF4-FFF2-40B4-BE49-F238E27FC236}">
                <a16:creationId xmlns:a16="http://schemas.microsoft.com/office/drawing/2014/main" id="{DA007E14-6B53-4D24-B931-CBDCDF640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151DF6-451A-49B2-881F-613CBBCBCC8B}"/>
              </a:ext>
            </a:extLst>
          </p:cNvPr>
          <p:cNvSpPr>
            <a:spLocks noGrp="1"/>
          </p:cNvSpPr>
          <p:nvPr>
            <p:ph type="dt" sz="half" idx="10"/>
          </p:nvPr>
        </p:nvSpPr>
        <p:spPr/>
        <p:txBody>
          <a:bodyPr/>
          <a:lstStyle/>
          <a:p>
            <a:fld id="{95E2E65C-1D99-462E-96E2-7D7DBD5D8F6C}" type="datetimeFigureOut">
              <a:rPr lang="sv-SE" smtClean="0"/>
              <a:t>2021-04-11</a:t>
            </a:fld>
            <a:endParaRPr lang="sv-SE"/>
          </a:p>
        </p:txBody>
      </p:sp>
      <p:sp>
        <p:nvSpPr>
          <p:cNvPr id="6" name="Footer Placeholder 5">
            <a:extLst>
              <a:ext uri="{FF2B5EF4-FFF2-40B4-BE49-F238E27FC236}">
                <a16:creationId xmlns:a16="http://schemas.microsoft.com/office/drawing/2014/main" id="{1CA43450-AEA5-4902-84D4-EAC877FC8B5F}"/>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76BD309C-5583-464E-9E0C-6DAEF9BC70C9}"/>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3407012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7195-B8B4-4D1F-AFD4-7E3605B254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sv-SE"/>
          </a:p>
        </p:txBody>
      </p:sp>
      <p:sp>
        <p:nvSpPr>
          <p:cNvPr id="3" name="Picture Placeholder 2">
            <a:extLst>
              <a:ext uri="{FF2B5EF4-FFF2-40B4-BE49-F238E27FC236}">
                <a16:creationId xmlns:a16="http://schemas.microsoft.com/office/drawing/2014/main" id="{FE2DDC5C-74D7-4FE8-818E-1E6819C2B2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Text Placeholder 3">
            <a:extLst>
              <a:ext uri="{FF2B5EF4-FFF2-40B4-BE49-F238E27FC236}">
                <a16:creationId xmlns:a16="http://schemas.microsoft.com/office/drawing/2014/main" id="{B87728BF-7950-449D-B797-F69680E57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92F3BA-2B85-493F-A845-B7062773273C}"/>
              </a:ext>
            </a:extLst>
          </p:cNvPr>
          <p:cNvSpPr>
            <a:spLocks noGrp="1"/>
          </p:cNvSpPr>
          <p:nvPr>
            <p:ph type="dt" sz="half" idx="10"/>
          </p:nvPr>
        </p:nvSpPr>
        <p:spPr/>
        <p:txBody>
          <a:bodyPr/>
          <a:lstStyle/>
          <a:p>
            <a:fld id="{95E2E65C-1D99-462E-96E2-7D7DBD5D8F6C}" type="datetimeFigureOut">
              <a:rPr lang="sv-SE" smtClean="0"/>
              <a:t>2021-04-11</a:t>
            </a:fld>
            <a:endParaRPr lang="sv-SE"/>
          </a:p>
        </p:txBody>
      </p:sp>
      <p:sp>
        <p:nvSpPr>
          <p:cNvPr id="6" name="Footer Placeholder 5">
            <a:extLst>
              <a:ext uri="{FF2B5EF4-FFF2-40B4-BE49-F238E27FC236}">
                <a16:creationId xmlns:a16="http://schemas.microsoft.com/office/drawing/2014/main" id="{414D8EE2-D872-4D6D-A40A-F6E70C209F07}"/>
              </a:ext>
            </a:extLst>
          </p:cNvPr>
          <p:cNvSpPr>
            <a:spLocks noGrp="1"/>
          </p:cNvSpPr>
          <p:nvPr>
            <p:ph type="ftr" sz="quarter" idx="11"/>
          </p:nvPr>
        </p:nvSpPr>
        <p:spPr/>
        <p:txBody>
          <a:bodyPr/>
          <a:lstStyle/>
          <a:p>
            <a:endParaRPr lang="sv-SE"/>
          </a:p>
        </p:txBody>
      </p:sp>
      <p:sp>
        <p:nvSpPr>
          <p:cNvPr id="7" name="Slide Number Placeholder 6">
            <a:extLst>
              <a:ext uri="{FF2B5EF4-FFF2-40B4-BE49-F238E27FC236}">
                <a16:creationId xmlns:a16="http://schemas.microsoft.com/office/drawing/2014/main" id="{276BFFDD-CDBE-4FF6-B69E-12857790F80B}"/>
              </a:ext>
            </a:extLst>
          </p:cNvPr>
          <p:cNvSpPr>
            <a:spLocks noGrp="1"/>
          </p:cNvSpPr>
          <p:nvPr>
            <p:ph type="sldNum" sz="quarter" idx="12"/>
          </p:nvPr>
        </p:nvSpPr>
        <p:spPr/>
        <p:txBody>
          <a:bodyPr/>
          <a:lstStyle/>
          <a:p>
            <a:fld id="{73F6CDF0-6AEF-4D7F-A0A5-511313EB6CCB}" type="slidenum">
              <a:rPr lang="sv-SE" smtClean="0"/>
              <a:t>‹#›</a:t>
            </a:fld>
            <a:endParaRPr lang="sv-SE"/>
          </a:p>
        </p:txBody>
      </p:sp>
    </p:spTree>
    <p:extLst>
      <p:ext uri="{BB962C8B-B14F-4D97-AF65-F5344CB8AC3E}">
        <p14:creationId xmlns:p14="http://schemas.microsoft.com/office/powerpoint/2010/main" val="697741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C04C79-1CF1-4CB1-AB9B-12E57A818D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sv-SE"/>
          </a:p>
        </p:txBody>
      </p:sp>
      <p:sp>
        <p:nvSpPr>
          <p:cNvPr id="3" name="Text Placeholder 2">
            <a:extLst>
              <a:ext uri="{FF2B5EF4-FFF2-40B4-BE49-F238E27FC236}">
                <a16:creationId xmlns:a16="http://schemas.microsoft.com/office/drawing/2014/main" id="{4A82E542-DCAC-44C3-9167-037E52C0E7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sv-SE"/>
          </a:p>
        </p:txBody>
      </p:sp>
      <p:sp>
        <p:nvSpPr>
          <p:cNvPr id="4" name="Date Placeholder 3">
            <a:extLst>
              <a:ext uri="{FF2B5EF4-FFF2-40B4-BE49-F238E27FC236}">
                <a16:creationId xmlns:a16="http://schemas.microsoft.com/office/drawing/2014/main" id="{B9B41FE8-3E93-43D5-9D46-104251BDF4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E2E65C-1D99-462E-96E2-7D7DBD5D8F6C}" type="datetimeFigureOut">
              <a:rPr lang="sv-SE" smtClean="0"/>
              <a:t>2021-04-11</a:t>
            </a:fld>
            <a:endParaRPr lang="sv-SE"/>
          </a:p>
        </p:txBody>
      </p:sp>
      <p:sp>
        <p:nvSpPr>
          <p:cNvPr id="5" name="Footer Placeholder 4">
            <a:extLst>
              <a:ext uri="{FF2B5EF4-FFF2-40B4-BE49-F238E27FC236}">
                <a16:creationId xmlns:a16="http://schemas.microsoft.com/office/drawing/2014/main" id="{B5AA938A-6CFF-4BB8-90B8-C8294C003F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Slide Number Placeholder 5">
            <a:extLst>
              <a:ext uri="{FF2B5EF4-FFF2-40B4-BE49-F238E27FC236}">
                <a16:creationId xmlns:a16="http://schemas.microsoft.com/office/drawing/2014/main" id="{199B48E7-775A-465B-8031-58074E97AF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6CDF0-6AEF-4D7F-A0A5-511313EB6CCB}" type="slidenum">
              <a:rPr lang="sv-SE" smtClean="0"/>
              <a:t>‹#›</a:t>
            </a:fld>
            <a:endParaRPr lang="sv-SE"/>
          </a:p>
        </p:txBody>
      </p:sp>
    </p:spTree>
    <p:extLst>
      <p:ext uri="{BB962C8B-B14F-4D97-AF65-F5344CB8AC3E}">
        <p14:creationId xmlns:p14="http://schemas.microsoft.com/office/powerpoint/2010/main" val="2732914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hyperlink" Target="https://commons.wikimedia.org/wiki/File:Nuvola_Swedish_flag.sv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hyperlink" Target="https://www.nantucketdreamland.org/performing-artseducation/spotlight-performances" TargetMode="External"/><Relationship Id="rId5" Type="http://schemas.openxmlformats.org/officeDocument/2006/relationships/image" Target="../media/image63.jpg"/><Relationship Id="rId4" Type="http://schemas.openxmlformats.org/officeDocument/2006/relationships/hyperlink" Target="https://www.freepngimg.com/png/53606-abstract-watercolor-hd-hd-image-free-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hyperlink" Target="https://www.freepngimg.com/png/53606-abstract-watercolor-hd-hd-image-free-png" TargetMode="External"/><Relationship Id="rId5" Type="http://schemas.openxmlformats.org/officeDocument/2006/relationships/image" Target="../media/image22.png"/><Relationship Id="rId4" Type="http://schemas.openxmlformats.org/officeDocument/2006/relationships/hyperlink" Target="https://www.nantucketdreamland.org/performing-artseducation/spotlight-performances"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freepngimg.com/png/53606-abstract-watercolor-hd-hd-image-free-png" TargetMode="External"/><Relationship Id="rId3" Type="http://schemas.openxmlformats.org/officeDocument/2006/relationships/image" Target="../media/image63.jpg"/><Relationship Id="rId7" Type="http://schemas.openxmlformats.org/officeDocument/2006/relationships/image" Target="../media/image22.png"/><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ovilia1024.deviantart.com/art/papa-happy-351781073" TargetMode="External"/><Relationship Id="rId5" Type="http://schemas.openxmlformats.org/officeDocument/2006/relationships/image" Target="../media/image64.png"/><Relationship Id="rId4" Type="http://schemas.openxmlformats.org/officeDocument/2006/relationships/hyperlink" Target="https://www.nantucketdreamland.org/performing-artseducation/spotlight-performance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hyperlink" Target="https://www.nantucketdreamland.org/performing-artseducation/spotlight-performances" TargetMode="External"/><Relationship Id="rId5" Type="http://schemas.openxmlformats.org/officeDocument/2006/relationships/image" Target="../media/image63.jpg"/><Relationship Id="rId4" Type="http://schemas.openxmlformats.org/officeDocument/2006/relationships/hyperlink" Target="https://www.freepngimg.com/png/53606-abstract-watercolor-hd-hd-image-free-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hyperlink" Target="https://www.nantucketdreamland.org/performing-artseducation/spotlight-performances" TargetMode="External"/><Relationship Id="rId5" Type="http://schemas.openxmlformats.org/officeDocument/2006/relationships/image" Target="../media/image63.jpg"/><Relationship Id="rId4" Type="http://schemas.openxmlformats.org/officeDocument/2006/relationships/hyperlink" Target="https://www.freepngimg.com/png/53606-abstract-watercolor-hd-hd-image-free-png"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nantucketdreamland.org/performing-artseducation/spotlight-performances" TargetMode="External"/><Relationship Id="rId3" Type="http://schemas.openxmlformats.org/officeDocument/2006/relationships/hyperlink" Target="https://pixabay.com/en/painting-spray-brush-paint-1914108/" TargetMode="External"/><Relationship Id="rId7" Type="http://schemas.openxmlformats.org/officeDocument/2006/relationships/image" Target="../media/image63.jp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67.jpeg"/><Relationship Id="rId5" Type="http://schemas.openxmlformats.org/officeDocument/2006/relationships/hyperlink" Target="https://ar.wikipedia.org/wiki/%D9%85%D9%84%D9%81:Ic_portrait_48px.svg" TargetMode="Externa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hyperlink" Target="http://ovilia1024.deviantart.com/art/papa-happy-351781073" TargetMode="External"/><Relationship Id="rId5" Type="http://schemas.openxmlformats.org/officeDocument/2006/relationships/image" Target="../media/image64.png"/><Relationship Id="rId4" Type="http://schemas.openxmlformats.org/officeDocument/2006/relationships/hyperlink" Target="https://www.freepngimg.com/png/53606-abstract-watercolor-hd-hd-image-free-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hyperlink" Target="https://pixabay.com/en/painting-spray-brush-paint-1914108/" TargetMode="External"/><Relationship Id="rId5" Type="http://schemas.openxmlformats.org/officeDocument/2006/relationships/image" Target="../media/image23.png"/><Relationship Id="rId4" Type="http://schemas.openxmlformats.org/officeDocument/2006/relationships/hyperlink" Target="https://www.nantucketdreamland.org/performing-artseducation/spotlight-performance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hyperlink" Target="https://www.nantucketdreamland.org/performing-artseducation/spotlight-performance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s://commons.wikimedia.org/wiki/File:Simpleicons_Business_pencil-striped-symbol-for-interface-edit-buttons.svg" TargetMode="External"/><Relationship Id="rId13" Type="http://schemas.openxmlformats.org/officeDocument/2006/relationships/image" Target="../media/image12.jpeg"/><Relationship Id="rId18" Type="http://schemas.openxmlformats.org/officeDocument/2006/relationships/image" Target="../media/image16.jpeg"/><Relationship Id="rId26" Type="http://schemas.openxmlformats.org/officeDocument/2006/relationships/image" Target="../media/image22.png"/><Relationship Id="rId3" Type="http://schemas.openxmlformats.org/officeDocument/2006/relationships/hyperlink" Target="https://www.dreamstime.com/vector-linseed-oil-icon-natural-frame-black-doodle-drawing-words-packaging-label-template-lines-isolated-white-background-image121188627" TargetMode="External"/><Relationship Id="rId21" Type="http://schemas.openxmlformats.org/officeDocument/2006/relationships/image" Target="../media/image18.jpeg"/><Relationship Id="rId7" Type="http://schemas.openxmlformats.org/officeDocument/2006/relationships/image" Target="../media/image7.png"/><Relationship Id="rId12" Type="http://schemas.openxmlformats.org/officeDocument/2006/relationships/image" Target="../media/image11.jpeg"/><Relationship Id="rId17" Type="http://schemas.openxmlformats.org/officeDocument/2006/relationships/image" Target="../media/image15.jpeg"/><Relationship Id="rId25" Type="http://schemas.openxmlformats.org/officeDocument/2006/relationships/hyperlink" Target="https://www.iconfinder.com/icons/6434504/canvas_clothes_fabric_fabrics_icon" TargetMode="External"/><Relationship Id="rId2" Type="http://schemas.openxmlformats.org/officeDocument/2006/relationships/image" Target="../media/image4.jpg"/><Relationship Id="rId16" Type="http://schemas.openxmlformats.org/officeDocument/2006/relationships/hyperlink" Target="https://es.wikipedia.org/wiki/Archivo:Pok%C3%A9mon_Water_Type_Icon.svg" TargetMode="External"/><Relationship Id="rId20" Type="http://schemas.openxmlformats.org/officeDocument/2006/relationships/hyperlink" Target="https://www.iconspedia.com/icon/paper-icon-45735.html" TargetMode="External"/><Relationship Id="rId29" Type="http://schemas.openxmlformats.org/officeDocument/2006/relationships/hyperlink" Target="https://pixabay.com/en/painting-spray-brush-paint-1914108/" TargetMode="External"/><Relationship Id="rId1" Type="http://schemas.openxmlformats.org/officeDocument/2006/relationships/slideLayout" Target="../slideLayouts/slideLayout7.xml"/><Relationship Id="rId6" Type="http://schemas.openxmlformats.org/officeDocument/2006/relationships/hyperlink" Target="https://cryofall.gamepedia.com/Charcoal" TargetMode="External"/><Relationship Id="rId11" Type="http://schemas.openxmlformats.org/officeDocument/2006/relationships/image" Target="../media/image10.jpeg"/><Relationship Id="rId24" Type="http://schemas.openxmlformats.org/officeDocument/2006/relationships/image" Target="../media/image21.png"/><Relationship Id="rId5" Type="http://schemas.openxmlformats.org/officeDocument/2006/relationships/image" Target="../media/image6.png"/><Relationship Id="rId15" Type="http://schemas.openxmlformats.org/officeDocument/2006/relationships/image" Target="../media/image14.png"/><Relationship Id="rId23" Type="http://schemas.openxmlformats.org/officeDocument/2006/relationships/image" Target="../media/image20.jpeg"/><Relationship Id="rId28" Type="http://schemas.openxmlformats.org/officeDocument/2006/relationships/image" Target="../media/image23.png"/><Relationship Id="rId10" Type="http://schemas.openxmlformats.org/officeDocument/2006/relationships/image" Target="../media/image9.jpeg"/><Relationship Id="rId19" Type="http://schemas.openxmlformats.org/officeDocument/2006/relationships/image" Target="../media/image17.png"/><Relationship Id="rId4" Type="http://schemas.openxmlformats.org/officeDocument/2006/relationships/image" Target="../media/image5.jpeg"/><Relationship Id="rId9" Type="http://schemas.openxmlformats.org/officeDocument/2006/relationships/image" Target="../media/image8.jpeg"/><Relationship Id="rId14" Type="http://schemas.openxmlformats.org/officeDocument/2006/relationships/image" Target="../media/image13.jpeg"/><Relationship Id="rId22" Type="http://schemas.openxmlformats.org/officeDocument/2006/relationships/image" Target="../media/image19.jpeg"/><Relationship Id="rId27" Type="http://schemas.openxmlformats.org/officeDocument/2006/relationships/hyperlink" Target="https://www.freepngimg.com/png/53606-abstract-watercolor-hd-hd-image-free-p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hyperlink" Target="https://pixabay.com/en/painting-spray-brush-paint-1914108/" TargetMode="External"/><Relationship Id="rId5" Type="http://schemas.openxmlformats.org/officeDocument/2006/relationships/image" Target="../media/image23.png"/><Relationship Id="rId4" Type="http://schemas.openxmlformats.org/officeDocument/2006/relationships/hyperlink" Target="https://www.nantucketdreamland.org/performing-artseducation/spotlight-performance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pixabay.com/en/painting-spray-brush-paint-1914108/" TargetMode="External"/><Relationship Id="rId5" Type="http://schemas.openxmlformats.org/officeDocument/2006/relationships/image" Target="../media/image23.png"/><Relationship Id="rId4" Type="http://schemas.openxmlformats.org/officeDocument/2006/relationships/hyperlink" Target="https://www.nantucketdreamland.org/performing-artseducation/spotlight-performances"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ar.wikipedia.org/wiki/%D9%85%D9%84%D9%81:Ic_portrait_48px.svg" TargetMode="External"/><Relationship Id="rId3" Type="http://schemas.openxmlformats.org/officeDocument/2006/relationships/image" Target="../media/image63.jpg"/><Relationship Id="rId7" Type="http://schemas.openxmlformats.org/officeDocument/2006/relationships/image" Target="../media/image50.png"/><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hyperlink" Target="https://pixabay.com/en/painting-spray-brush-paint-1914108/" TargetMode="External"/><Relationship Id="rId5" Type="http://schemas.openxmlformats.org/officeDocument/2006/relationships/image" Target="../media/image23.png"/><Relationship Id="rId4" Type="http://schemas.openxmlformats.org/officeDocument/2006/relationships/hyperlink" Target="https://www.nantucketdreamland.org/performing-artseducation/spotlight-performanc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hyperlink" Target="https://www.nantucketdreamland.org/performing-artseducation/spotlight-performances" TargetMode="External"/><Relationship Id="rId5" Type="http://schemas.openxmlformats.org/officeDocument/2006/relationships/image" Target="../media/image63.jpg"/><Relationship Id="rId4" Type="http://schemas.openxmlformats.org/officeDocument/2006/relationships/hyperlink" Target="https://pixabay.com/en/painting-spray-brush-paint-1914108/"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ar.wikipedia.org/wiki/%D9%85%D9%84%D9%81:Ic_portrait_48px.svg" TargetMode="External"/><Relationship Id="rId3" Type="http://schemas.openxmlformats.org/officeDocument/2006/relationships/image" Target="../media/image23.png"/><Relationship Id="rId7" Type="http://schemas.openxmlformats.org/officeDocument/2006/relationships/image" Target="../media/image50.png"/><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hyperlink" Target="https://www.nantucketdreamland.org/performing-artseducation/spotlight-performances" TargetMode="External"/><Relationship Id="rId5" Type="http://schemas.openxmlformats.org/officeDocument/2006/relationships/image" Target="../media/image63.jpg"/><Relationship Id="rId4" Type="http://schemas.openxmlformats.org/officeDocument/2006/relationships/hyperlink" Target="https://pixabay.com/en/painting-spray-brush-paint-1914108/"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63.jpg"/><Relationship Id="rId13" Type="http://schemas.openxmlformats.org/officeDocument/2006/relationships/hyperlink" Target="https://en.wikipedia.org/wiki/William_Howard_Taft" TargetMode="External"/><Relationship Id="rId3" Type="http://schemas.openxmlformats.org/officeDocument/2006/relationships/image" Target="../media/image72.jpeg"/><Relationship Id="rId7" Type="http://schemas.openxmlformats.org/officeDocument/2006/relationships/hyperlink" Target="http://www.engraphics.co.uk/engraving/" TargetMode="External"/><Relationship Id="rId12" Type="http://schemas.openxmlformats.org/officeDocument/2006/relationships/image" Target="../media/image73.jpeg"/><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hyperlink" Target="https://ar.wikipedia.org/wiki/%D9%85%D9%84%D9%81:Ic_portrait_48px.svg" TargetMode="External"/><Relationship Id="rId5" Type="http://schemas.openxmlformats.org/officeDocument/2006/relationships/hyperlink" Target="https://pixabay.com/en/painting-spray-brush-paint-1914108/" TargetMode="External"/><Relationship Id="rId10" Type="http://schemas.openxmlformats.org/officeDocument/2006/relationships/image" Target="../media/image50.png"/><Relationship Id="rId4" Type="http://schemas.openxmlformats.org/officeDocument/2006/relationships/image" Target="../media/image23.png"/><Relationship Id="rId9" Type="http://schemas.openxmlformats.org/officeDocument/2006/relationships/hyperlink" Target="https://www.nantucketdreamland.org/performing-artseducation/spotlight-performance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ar.wikipedia.org/wiki/%D9%85%D9%84%D9%81:Ic_portrait_48px.svg" TargetMode="External"/><Relationship Id="rId3" Type="http://schemas.openxmlformats.org/officeDocument/2006/relationships/image" Target="../media/image23.png"/><Relationship Id="rId7" Type="http://schemas.openxmlformats.org/officeDocument/2006/relationships/image" Target="../media/image50.pn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hyperlink" Target="https://www.nantucketdreamland.org/performing-artseducation/spotlight-performances" TargetMode="External"/><Relationship Id="rId5" Type="http://schemas.openxmlformats.org/officeDocument/2006/relationships/image" Target="../media/image63.jpg"/><Relationship Id="rId4" Type="http://schemas.openxmlformats.org/officeDocument/2006/relationships/hyperlink" Target="https://pixabay.com/en/painting-spray-brush-paint-1914108/"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hyperlink" Target="https://www.nantucketdreamland.org/performing-artseducation/spotlight-performances" TargetMode="External"/><Relationship Id="rId5" Type="http://schemas.openxmlformats.org/officeDocument/2006/relationships/image" Target="../media/image63.jpg"/><Relationship Id="rId4" Type="http://schemas.openxmlformats.org/officeDocument/2006/relationships/hyperlink" Target="https://pixabay.com/en/painting-spray-brush-paint-1914108/"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pixabay.com/en/painting-spray-brush-paint-1914108/" TargetMode="External"/><Relationship Id="rId3" Type="http://schemas.openxmlformats.org/officeDocument/2006/relationships/image" Target="../media/image63.jpg"/><Relationship Id="rId7" Type="http://schemas.openxmlformats.org/officeDocument/2006/relationships/image" Target="../media/image23.pn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hyperlink" Target="http://ovilia1024.deviantart.com/art/papa-happy-351781073" TargetMode="External"/><Relationship Id="rId5" Type="http://schemas.openxmlformats.org/officeDocument/2006/relationships/image" Target="../media/image64.png"/><Relationship Id="rId4" Type="http://schemas.openxmlformats.org/officeDocument/2006/relationships/hyperlink" Target="https://www.nantucketdreamland.org/performing-artseducation/spotlight-performances"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hyperlink" Target="https://ar.wikipedia.org/wiki/%D9%85%D9%84%D9%81:Ic_portrait_48px.svg" TargetMode="External"/><Relationship Id="rId5" Type="http://schemas.openxmlformats.org/officeDocument/2006/relationships/image" Target="../media/image50.png"/><Relationship Id="rId4" Type="http://schemas.openxmlformats.org/officeDocument/2006/relationships/hyperlink" Target="http://www.engraphics.co.uk/engrav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18" Type="http://schemas.openxmlformats.org/officeDocument/2006/relationships/image" Target="../media/image22.png"/><Relationship Id="rId3" Type="http://schemas.openxmlformats.org/officeDocument/2006/relationships/image" Target="../media/image6.png"/><Relationship Id="rId21" Type="http://schemas.openxmlformats.org/officeDocument/2006/relationships/hyperlink" Target="https://pixabay.com/en/painting-spray-brush-paint-1914108/" TargetMode="External"/><Relationship Id="rId7" Type="http://schemas.openxmlformats.org/officeDocument/2006/relationships/image" Target="../media/image12.jpeg"/><Relationship Id="rId12" Type="http://schemas.openxmlformats.org/officeDocument/2006/relationships/hyperlink" Target="https://www.iconspedia.com/icon/paper-icon-45735.html" TargetMode="External"/><Relationship Id="rId17" Type="http://schemas.openxmlformats.org/officeDocument/2006/relationships/hyperlink" Target="https://www.iconfinder.com/icons/6434504/canvas_clothes_fabric_fabrics_icon" TargetMode="External"/><Relationship Id="rId2" Type="http://schemas.openxmlformats.org/officeDocument/2006/relationships/image" Target="../media/image5.jpeg"/><Relationship Id="rId16" Type="http://schemas.openxmlformats.org/officeDocument/2006/relationships/image" Target="../media/image21.png"/><Relationship Id="rId20"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hyperlink" Target="https://commons.wikimedia.org/wiki/File:Simpleicons_Business_pencil-striped-symbol-for-interface-edit-buttons.svg" TargetMode="External"/><Relationship Id="rId11" Type="http://schemas.openxmlformats.org/officeDocument/2006/relationships/image" Target="../media/image17.png"/><Relationship Id="rId5" Type="http://schemas.openxmlformats.org/officeDocument/2006/relationships/image" Target="../media/image7.png"/><Relationship Id="rId15" Type="http://schemas.openxmlformats.org/officeDocument/2006/relationships/image" Target="../media/image20.jpeg"/><Relationship Id="rId10" Type="http://schemas.openxmlformats.org/officeDocument/2006/relationships/image" Target="../media/image16.jpeg"/><Relationship Id="rId19" Type="http://schemas.openxmlformats.org/officeDocument/2006/relationships/hyperlink" Target="https://www.freepngimg.com/png/53606-abstract-watercolor-hd-hd-image-free-png" TargetMode="External"/><Relationship Id="rId4" Type="http://schemas.openxmlformats.org/officeDocument/2006/relationships/hyperlink" Target="https://cryofall.gamepedia.com/Charcoal" TargetMode="External"/><Relationship Id="rId9" Type="http://schemas.openxmlformats.org/officeDocument/2006/relationships/image" Target="../media/image15.jpeg"/><Relationship Id="rId14" Type="http://schemas.openxmlformats.org/officeDocument/2006/relationships/image" Target="../media/image19.jpeg"/></Relationships>
</file>

<file path=ppt/slides/_rels/slide30.xml.rels><?xml version="1.0" encoding="UTF-8" standalone="yes"?>
<Relationships xmlns="http://schemas.openxmlformats.org/package/2006/relationships"><Relationship Id="rId8" Type="http://schemas.openxmlformats.org/officeDocument/2006/relationships/hyperlink" Target="http://ovilia1024.deviantart.com/art/papa-happy-351781073" TargetMode="External"/><Relationship Id="rId3" Type="http://schemas.openxmlformats.org/officeDocument/2006/relationships/image" Target="../media/image23.png"/><Relationship Id="rId7" Type="http://schemas.openxmlformats.org/officeDocument/2006/relationships/image" Target="../media/image64.png"/><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www.nantucketdreamland.org/performing-artseducation/spotlight-performances" TargetMode="External"/><Relationship Id="rId5" Type="http://schemas.openxmlformats.org/officeDocument/2006/relationships/image" Target="../media/image63.jpg"/><Relationship Id="rId10" Type="http://schemas.openxmlformats.org/officeDocument/2006/relationships/hyperlink" Target="https://ar.wikipedia.org/wiki/%D9%85%D9%84%D9%81:Ic_portrait_48px.svg" TargetMode="External"/><Relationship Id="rId4" Type="http://schemas.openxmlformats.org/officeDocument/2006/relationships/hyperlink" Target="https://pixabay.com/en/painting-spray-brush-paint-1914108/" TargetMode="External"/><Relationship Id="rId9" Type="http://schemas.openxmlformats.org/officeDocument/2006/relationships/image" Target="../media/image50.png"/></Relationships>
</file>

<file path=ppt/slides/_rels/slide31.xml.rels><?xml version="1.0" encoding="UTF-8" standalone="yes"?>
<Relationships xmlns="http://schemas.openxmlformats.org/package/2006/relationships"><Relationship Id="rId8" Type="http://schemas.openxmlformats.org/officeDocument/2006/relationships/hyperlink" Target="https://pixabay.com/en/painting-spray-brush-paint-1914108/" TargetMode="External"/><Relationship Id="rId3" Type="http://schemas.openxmlformats.org/officeDocument/2006/relationships/image" Target="../media/image63.jpg"/><Relationship Id="rId7" Type="http://schemas.openxmlformats.org/officeDocument/2006/relationships/image" Target="../media/image23.png"/><Relationship Id="rId2" Type="http://schemas.openxmlformats.org/officeDocument/2006/relationships/image" Target="../media/image49.jpeg"/><Relationship Id="rId1" Type="http://schemas.openxmlformats.org/officeDocument/2006/relationships/slideLayout" Target="../slideLayouts/slideLayout7.xml"/><Relationship Id="rId6" Type="http://schemas.openxmlformats.org/officeDocument/2006/relationships/hyperlink" Target="http://ovilia1024.deviantart.com/art/papa-happy-351781073" TargetMode="External"/><Relationship Id="rId5" Type="http://schemas.openxmlformats.org/officeDocument/2006/relationships/image" Target="../media/image64.png"/><Relationship Id="rId4" Type="http://schemas.openxmlformats.org/officeDocument/2006/relationships/hyperlink" Target="https://www.nantucketdreamland.org/performing-artseducation/spotlight-performance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www.engraphics.co.uk/engraving/" TargetMode="External"/><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jpe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hyperlink" Target="https://journals.researchparks.org/index.php/IJIE/article/view/368" TargetMode="External"/><Relationship Id="rId13" Type="http://schemas.openxmlformats.org/officeDocument/2006/relationships/hyperlink" Target="https://en.wikipedia.org/wiki/Diplomat" TargetMode="External"/><Relationship Id="rId18" Type="http://schemas.openxmlformats.org/officeDocument/2006/relationships/hyperlink" Target="https://en.wikipedia.org/wiki/Literary_genre" TargetMode="External"/><Relationship Id="rId26" Type="http://schemas.openxmlformats.org/officeDocument/2006/relationships/hyperlink" Target="https://en.wikipedia.org/wiki/Alexander_Pushkin" TargetMode="External"/><Relationship Id="rId3" Type="http://schemas.openxmlformats.org/officeDocument/2006/relationships/hyperlink" Target="https://thenounproject.com/term/augmented-reality/16452/" TargetMode="External"/><Relationship Id="rId21" Type="http://schemas.openxmlformats.org/officeDocument/2006/relationships/hyperlink" Target="https://en.wikipedia.org/wiki/Fantasy_literature" TargetMode="External"/><Relationship Id="rId34" Type="http://schemas.openxmlformats.org/officeDocument/2006/relationships/image" Target="../media/image42.jpeg"/><Relationship Id="rId7" Type="http://schemas.openxmlformats.org/officeDocument/2006/relationships/image" Target="../media/image37.png"/><Relationship Id="rId12" Type="http://schemas.openxmlformats.org/officeDocument/2006/relationships/hyperlink" Target="https://en.wikipedia.org/wiki/Realpolitik" TargetMode="External"/><Relationship Id="rId17" Type="http://schemas.openxmlformats.org/officeDocument/2006/relationships/hyperlink" Target="https://en.wikipedia.org/wiki/Literary_realism" TargetMode="External"/><Relationship Id="rId25" Type="http://schemas.openxmlformats.org/officeDocument/2006/relationships/hyperlink" Target="https://en.wikipedia.org/wiki/Russian_literature" TargetMode="External"/><Relationship Id="rId33" Type="http://schemas.openxmlformats.org/officeDocument/2006/relationships/image" Target="../media/image41.jpeg"/><Relationship Id="rId2" Type="http://schemas.openxmlformats.org/officeDocument/2006/relationships/image" Target="../media/image34.png"/><Relationship Id="rId16" Type="http://schemas.openxmlformats.org/officeDocument/2006/relationships/image" Target="../media/image38.jpeg"/><Relationship Id="rId20" Type="http://schemas.openxmlformats.org/officeDocument/2006/relationships/hyperlink" Target="https://en.wikipedia.org/wiki/Speculative_fiction" TargetMode="External"/><Relationship Id="rId29" Type="http://schemas.openxmlformats.org/officeDocument/2006/relationships/hyperlink" Target="https://www.iconfinder.com/icons/3941024/artbook_education_feather_literature_poetry_icon" TargetMode="External"/><Relationship Id="rId1" Type="http://schemas.openxmlformats.org/officeDocument/2006/relationships/slideLayout" Target="../slideLayouts/slideLayout7.xml"/><Relationship Id="rId6" Type="http://schemas.openxmlformats.org/officeDocument/2006/relationships/hyperlink" Target="https://www.onlinewebfonts.com/icon/532767" TargetMode="External"/><Relationship Id="rId11" Type="http://schemas.openxmlformats.org/officeDocument/2006/relationships/hyperlink" Target="https://en.wikipedia.org/wiki/International_relations_theory" TargetMode="External"/><Relationship Id="rId24" Type="http://schemas.openxmlformats.org/officeDocument/2006/relationships/hyperlink" Target="https://en.wikipedia.org/wiki/Stendhal" TargetMode="External"/><Relationship Id="rId32" Type="http://schemas.openxmlformats.org/officeDocument/2006/relationships/hyperlink" Target="https://en.wikipedia.org/wiki/The_Red_and_the_Black" TargetMode="External"/><Relationship Id="rId5" Type="http://schemas.openxmlformats.org/officeDocument/2006/relationships/image" Target="../media/image36.png"/><Relationship Id="rId15" Type="http://schemas.openxmlformats.org/officeDocument/2006/relationships/hyperlink" Target="https://en.wikipedia.org/wiki/Liberalism_(international_relations)" TargetMode="External"/><Relationship Id="rId23" Type="http://schemas.openxmlformats.org/officeDocument/2006/relationships/hyperlink" Target="https://en.wikipedia.org/wiki/French_literature_of_the_19th_century" TargetMode="External"/><Relationship Id="rId28" Type="http://schemas.openxmlformats.org/officeDocument/2006/relationships/image" Target="../media/image39.png"/><Relationship Id="rId36" Type="http://schemas.openxmlformats.org/officeDocument/2006/relationships/hyperlink" Target="https://en.wikipedia.org/wiki/MyPaint" TargetMode="External"/><Relationship Id="rId10" Type="http://schemas.openxmlformats.org/officeDocument/2006/relationships/hyperlink" Target="https://en.wikipedia.org/wiki/School_of_thought" TargetMode="External"/><Relationship Id="rId19" Type="http://schemas.openxmlformats.org/officeDocument/2006/relationships/hyperlink" Target="https://en.wikipedia.org/wiki/Realism_(arts)" TargetMode="External"/><Relationship Id="rId31" Type="http://schemas.openxmlformats.org/officeDocument/2006/relationships/hyperlink" Target="http://baltimoreheritage.org/history/" TargetMode="External"/><Relationship Id="rId4" Type="http://schemas.openxmlformats.org/officeDocument/2006/relationships/image" Target="../media/image35.jpeg"/><Relationship Id="rId9" Type="http://schemas.openxmlformats.org/officeDocument/2006/relationships/hyperlink" Target="https://en.wikipedia.org/wiki/Realism_(international_relations)" TargetMode="External"/><Relationship Id="rId14" Type="http://schemas.openxmlformats.org/officeDocument/2006/relationships/hyperlink" Target="https://en.wikipedia.org/wiki/Early_modern_Europe" TargetMode="External"/><Relationship Id="rId22" Type="http://schemas.openxmlformats.org/officeDocument/2006/relationships/hyperlink" Target="https://en.wikipedia.org/wiki/Realism_art_movement" TargetMode="External"/><Relationship Id="rId27" Type="http://schemas.openxmlformats.org/officeDocument/2006/relationships/hyperlink" Target="https://en.wikipedia.org/wiki/Literary_realism#cite_note-1" TargetMode="External"/><Relationship Id="rId30" Type="http://schemas.openxmlformats.org/officeDocument/2006/relationships/image" Target="../media/image40.png"/><Relationship Id="rId35"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8" Type="http://schemas.openxmlformats.org/officeDocument/2006/relationships/hyperlink" Target="https://pixabay.com/en/painting-spray-brush-paint-1914108/" TargetMode="External"/><Relationship Id="rId13" Type="http://schemas.openxmlformats.org/officeDocument/2006/relationships/image" Target="../media/image51.jpeg"/><Relationship Id="rId18" Type="http://schemas.openxmlformats.org/officeDocument/2006/relationships/image" Target="../media/image56.jpeg"/><Relationship Id="rId3" Type="http://schemas.openxmlformats.org/officeDocument/2006/relationships/hyperlink" Target="https://pixabay.com/en/wedding-married-icon-couple-bride-3619423/" TargetMode="External"/><Relationship Id="rId21" Type="http://schemas.openxmlformats.org/officeDocument/2006/relationships/image" Target="../media/image59.jpeg"/><Relationship Id="rId7" Type="http://schemas.openxmlformats.org/officeDocument/2006/relationships/image" Target="../media/image23.png"/><Relationship Id="rId12" Type="http://schemas.openxmlformats.org/officeDocument/2006/relationships/hyperlink" Target="http://www.engraphics.co.uk/engraving/" TargetMode="External"/><Relationship Id="rId17" Type="http://schemas.openxmlformats.org/officeDocument/2006/relationships/image" Target="../media/image55.jpeg"/><Relationship Id="rId2" Type="http://schemas.openxmlformats.org/officeDocument/2006/relationships/image" Target="../media/image48.png"/><Relationship Id="rId16" Type="http://schemas.openxmlformats.org/officeDocument/2006/relationships/image" Target="../media/image54.jpeg"/><Relationship Id="rId20"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49.jpeg"/><Relationship Id="rId11" Type="http://schemas.openxmlformats.org/officeDocument/2006/relationships/image" Target="../media/image24.png"/><Relationship Id="rId24" Type="http://schemas.openxmlformats.org/officeDocument/2006/relationships/image" Target="../media/image61.jpeg"/><Relationship Id="rId5" Type="http://schemas.openxmlformats.org/officeDocument/2006/relationships/hyperlink" Target="https://www.freepngimg.com/png/53606-abstract-watercolor-hd-hd-image-free-png" TargetMode="External"/><Relationship Id="rId15" Type="http://schemas.openxmlformats.org/officeDocument/2006/relationships/image" Target="../media/image53.jpeg"/><Relationship Id="rId23" Type="http://schemas.openxmlformats.org/officeDocument/2006/relationships/image" Target="../media/image60.jpeg"/><Relationship Id="rId10" Type="http://schemas.openxmlformats.org/officeDocument/2006/relationships/hyperlink" Target="https://ar.wikipedia.org/wiki/%D9%85%D9%84%D9%81:Ic_portrait_48px.svg" TargetMode="External"/><Relationship Id="rId19" Type="http://schemas.openxmlformats.org/officeDocument/2006/relationships/image" Target="../media/image57.JPEG"/><Relationship Id="rId4" Type="http://schemas.openxmlformats.org/officeDocument/2006/relationships/image" Target="../media/image22.png"/><Relationship Id="rId9" Type="http://schemas.openxmlformats.org/officeDocument/2006/relationships/image" Target="../media/image50.png"/><Relationship Id="rId14" Type="http://schemas.openxmlformats.org/officeDocument/2006/relationships/image" Target="../media/image52.jpeg"/><Relationship Id="rId22" Type="http://schemas.openxmlformats.org/officeDocument/2006/relationships/image" Target="../media/image4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54B222-5697-4BDB-90E5-B467DC80C658}"/>
              </a:ext>
            </a:extLst>
          </p:cNvPr>
          <p:cNvSpPr txBox="1"/>
          <p:nvPr/>
        </p:nvSpPr>
        <p:spPr>
          <a:xfrm>
            <a:off x="4965431" y="2438400"/>
            <a:ext cx="7102744" cy="4419597"/>
          </a:xfrm>
          <a:prstGeom prst="rect">
            <a:avLst/>
          </a:prstGeom>
        </p:spPr>
        <p:txBody>
          <a:bodyPr vert="horz" lIns="91440" tIns="45720" rIns="91440" bIns="45720" rtlCol="0">
            <a:normAutofit lnSpcReduction="10000"/>
          </a:bodyPr>
          <a:lstStyle/>
          <a:p>
            <a:pPr>
              <a:lnSpc>
                <a:spcPct val="90000"/>
              </a:lnSpc>
              <a:spcAft>
                <a:spcPts val="600"/>
              </a:spcAft>
            </a:pPr>
            <a:r>
              <a:rPr lang="sv-SE" sz="2000" dirty="0"/>
              <a:t>Anders Zorn är en av Sveriges mest välkända konstnärer. Hans liv och yrkesbana har få motsvarigheter i den svenska konsthistorien. Från en relativt enkel uppväxt i Dalarna tog Zorn sig ut i världen med en nästan osannolik förmåga att plötsligt befinna sig långt in i olika maktkretsar. I USA:s finanselit, Paris kulturelit eller Londons societet för att bara nämna några.</a:t>
            </a:r>
          </a:p>
          <a:p>
            <a:pPr>
              <a:lnSpc>
                <a:spcPct val="90000"/>
              </a:lnSpc>
              <a:spcAft>
                <a:spcPts val="600"/>
              </a:spcAft>
            </a:pPr>
            <a:endParaRPr lang="sv-SE" sz="2000" dirty="0"/>
          </a:p>
          <a:p>
            <a:pPr>
              <a:lnSpc>
                <a:spcPct val="90000"/>
              </a:lnSpc>
              <a:spcAft>
                <a:spcPts val="600"/>
              </a:spcAft>
            </a:pPr>
            <a:r>
              <a:rPr lang="en-US" sz="2000" dirty="0"/>
              <a:t>Anders Zorn is one of Sweden’s best-known artists. His life and career have few equivalents in Swedish art history. From a relatively simple upbringing in Dalarna, Zorn made his way out into the world with an almost improbable ability to suddenly find himself deep inside various power circles. He infiltrated the financial elite of the USA, the cultural elite of Paris, and London society, to name but a few examples. Zorn’s artistry is set apart by his exceptional skill in various techniques – </a:t>
            </a:r>
            <a:r>
              <a:rPr lang="en-US" sz="2000" dirty="0" err="1"/>
              <a:t>watercolour</a:t>
            </a:r>
            <a:r>
              <a:rPr lang="en-US" sz="2000" dirty="0"/>
              <a:t>, oil painting, etching and sculpture. </a:t>
            </a:r>
            <a:endParaRPr lang="sv-SE" sz="2000" dirty="0"/>
          </a:p>
        </p:txBody>
      </p:sp>
      <p:pic>
        <p:nvPicPr>
          <p:cNvPr id="1026" name="Picture 2">
            <a:extLst>
              <a:ext uri="{FF2B5EF4-FFF2-40B4-BE49-F238E27FC236}">
                <a16:creationId xmlns:a16="http://schemas.microsoft.com/office/drawing/2014/main" id="{56F9BD24-005F-4623-8676-44B16E07B7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050" r="242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B442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BAD743E-833A-4CE5-95DD-645BE11A2E52}"/>
              </a:ext>
            </a:extLst>
          </p:cNvPr>
          <p:cNvSpPr txBox="1"/>
          <p:nvPr/>
        </p:nvSpPr>
        <p:spPr>
          <a:xfrm>
            <a:off x="4942369" y="1107441"/>
            <a:ext cx="6586489" cy="684394"/>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sz="2000" b="1" dirty="0"/>
              <a:t>Anders Leonard Zorn</a:t>
            </a:r>
          </a:p>
          <a:p>
            <a:pPr>
              <a:lnSpc>
                <a:spcPct val="90000"/>
              </a:lnSpc>
              <a:spcAft>
                <a:spcPts val="600"/>
              </a:spcAft>
            </a:pPr>
            <a:r>
              <a:rPr lang="en-US" sz="2000" dirty="0"/>
              <a:t>(18 February 1860 – 22 </a:t>
            </a:r>
            <a:r>
              <a:rPr lang="en-US" sz="2800" dirty="0"/>
              <a:t>August</a:t>
            </a:r>
            <a:r>
              <a:rPr lang="en-US" sz="2000" dirty="0"/>
              <a:t> 1920)</a:t>
            </a:r>
            <a:endParaRPr lang="en-US" sz="2400" b="1" dirty="0"/>
          </a:p>
        </p:txBody>
      </p:sp>
      <p:pic>
        <p:nvPicPr>
          <p:cNvPr id="5" name="Picture 4" descr="Icon&#10;&#10;Description automatically generated">
            <a:extLst>
              <a:ext uri="{FF2B5EF4-FFF2-40B4-BE49-F238E27FC236}">
                <a16:creationId xmlns:a16="http://schemas.microsoft.com/office/drawing/2014/main" id="{FC3D155E-A482-4697-AF86-AF0115C92D2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348134" y="1206047"/>
            <a:ext cx="390525" cy="390525"/>
          </a:xfrm>
          <a:prstGeom prst="rect">
            <a:avLst/>
          </a:prstGeom>
        </p:spPr>
      </p:pic>
      <p:pic>
        <p:nvPicPr>
          <p:cNvPr id="13314" name="Picture 2">
            <a:extLst>
              <a:ext uri="{FF2B5EF4-FFF2-40B4-BE49-F238E27FC236}">
                <a16:creationId xmlns:a16="http://schemas.microsoft.com/office/drawing/2014/main" id="{00E8FFF8-11AD-49B0-8601-84010FDEB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2369" y="89754"/>
            <a:ext cx="2505075" cy="101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46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CDF3D0-73AB-4720-9987-C3D22FFE9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9702" y="0"/>
            <a:ext cx="4972298" cy="6858000"/>
          </a:xfrm>
          <a:prstGeom prst="rect">
            <a:avLst/>
          </a:prstGeom>
        </p:spPr>
      </p:pic>
      <p:sp>
        <p:nvSpPr>
          <p:cNvPr id="4" name="Rectangle 3">
            <a:extLst>
              <a:ext uri="{FF2B5EF4-FFF2-40B4-BE49-F238E27FC236}">
                <a16:creationId xmlns:a16="http://schemas.microsoft.com/office/drawing/2014/main" id="{A032D719-E2B9-41AD-A443-7B777D23F231}"/>
              </a:ext>
            </a:extLst>
          </p:cNvPr>
          <p:cNvSpPr/>
          <p:nvPr/>
        </p:nvSpPr>
        <p:spPr>
          <a:xfrm>
            <a:off x="0" y="3164681"/>
            <a:ext cx="7219702" cy="3693319"/>
          </a:xfrm>
          <a:prstGeom prst="rect">
            <a:avLst/>
          </a:prstGeom>
        </p:spPr>
        <p:txBody>
          <a:bodyPr wrap="square">
            <a:spAutoFit/>
          </a:bodyPr>
          <a:lstStyle/>
          <a:p>
            <a:r>
              <a:rPr lang="sv-SE" dirty="0"/>
              <a:t>Tornväktaren i Klara, 1880</a:t>
            </a:r>
          </a:p>
          <a:p>
            <a:r>
              <a:rPr lang="sv-SE" dirty="0"/>
              <a:t>Tornväktaren i Klara är en av ett antal närgångna och känsliga karaktärsstudier som Zorn målade 1880. Eftersom studien inte var ett beställningsverk kan man tänka sig att Zorn vågat ta ut svängarna mer och hans verkligt virtuosa teknik och skarpa framställning visar sig här vid ett av de tidigaste tillfällena.</a:t>
            </a:r>
          </a:p>
          <a:p>
            <a:endParaRPr lang="sv-SE" dirty="0"/>
          </a:p>
          <a:p>
            <a:r>
              <a:rPr lang="sv-SE" dirty="0"/>
              <a:t>The Tower Watcher in Klara, 1880</a:t>
            </a:r>
          </a:p>
          <a:p>
            <a:r>
              <a:rPr lang="sv-SE" dirty="0"/>
              <a:t>The Tower Watcher in Klara is one of a number of sensitive character studies that Zorn painted in 1880. Since the study was not a commission one may reckon with the fact that Zorn dared to take risks and his truly virtuosic technique and distinctive presentation reveal themselves at one of his earliest opportunities.</a:t>
            </a:r>
          </a:p>
        </p:txBody>
      </p:sp>
      <p:sp>
        <p:nvSpPr>
          <p:cNvPr id="5" name="Rectangle 4">
            <a:extLst>
              <a:ext uri="{FF2B5EF4-FFF2-40B4-BE49-F238E27FC236}">
                <a16:creationId xmlns:a16="http://schemas.microsoft.com/office/drawing/2014/main" id="{119487F4-A89A-4834-B96E-D09D13C9564C}"/>
              </a:ext>
            </a:extLst>
          </p:cNvPr>
          <p:cNvSpPr/>
          <p:nvPr/>
        </p:nvSpPr>
        <p:spPr>
          <a:xfrm>
            <a:off x="0" y="0"/>
            <a:ext cx="2671757" cy="369332"/>
          </a:xfrm>
          <a:prstGeom prst="rect">
            <a:avLst/>
          </a:prstGeom>
        </p:spPr>
        <p:txBody>
          <a:bodyPr wrap="none">
            <a:spAutoFit/>
          </a:bodyPr>
          <a:lstStyle/>
          <a:p>
            <a:r>
              <a:rPr lang="sv-SE" b="1" dirty="0"/>
              <a:t>Tornväktaren i Klara, 1880</a:t>
            </a:r>
          </a:p>
        </p:txBody>
      </p:sp>
    </p:spTree>
    <p:extLst>
      <p:ext uri="{BB962C8B-B14F-4D97-AF65-F5344CB8AC3E}">
        <p14:creationId xmlns:p14="http://schemas.microsoft.com/office/powerpoint/2010/main" val="2920112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10;&#10;Description automatically generated">
            <a:extLst>
              <a:ext uri="{FF2B5EF4-FFF2-40B4-BE49-F238E27FC236}">
                <a16:creationId xmlns:a16="http://schemas.microsoft.com/office/drawing/2014/main" id="{0F8BFBF9-0C53-471C-949C-6A3A34378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7945" y="0"/>
            <a:ext cx="3834055" cy="6858000"/>
          </a:xfrm>
          <a:prstGeom prst="rect">
            <a:avLst/>
          </a:prstGeom>
        </p:spPr>
      </p:pic>
      <p:sp>
        <p:nvSpPr>
          <p:cNvPr id="4" name="Rectangle 3">
            <a:extLst>
              <a:ext uri="{FF2B5EF4-FFF2-40B4-BE49-F238E27FC236}">
                <a16:creationId xmlns:a16="http://schemas.microsoft.com/office/drawing/2014/main" id="{06806DD6-AAE3-464A-A0EC-758023E74AD1}"/>
              </a:ext>
            </a:extLst>
          </p:cNvPr>
          <p:cNvSpPr/>
          <p:nvPr/>
        </p:nvSpPr>
        <p:spPr>
          <a:xfrm>
            <a:off x="0" y="3164681"/>
            <a:ext cx="8357945" cy="3693319"/>
          </a:xfrm>
          <a:prstGeom prst="rect">
            <a:avLst/>
          </a:prstGeom>
        </p:spPr>
        <p:txBody>
          <a:bodyPr wrap="square">
            <a:spAutoFit/>
          </a:bodyPr>
          <a:lstStyle/>
          <a:p>
            <a:r>
              <a:rPr lang="sv-SE" dirty="0"/>
              <a:t>I Top Capu, 1885</a:t>
            </a:r>
          </a:p>
          <a:p>
            <a:r>
              <a:rPr lang="sv-SE" dirty="0"/>
              <a:t>Platsen är de osmanska sultanernas palatsområde i Istambul (dåtidens namn på stadens centrala delar). Akvarellen är en bild av </a:t>
            </a:r>
            <a:r>
              <a:rPr lang="sv-SE" b="1" dirty="0"/>
              <a:t>klasskillnader</a:t>
            </a:r>
            <a:r>
              <a:rPr lang="sv-SE" dirty="0"/>
              <a:t> med den tiggande kvinnan på trappsteget som snart kommer att passeras av en förmögin dam med tjänare. På grund av att Zorn hade svårt att få tag i modeller iteranvände hand de två bakre figurerna i en annan akvarell.</a:t>
            </a:r>
          </a:p>
          <a:p>
            <a:endParaRPr lang="sv-SE" dirty="0"/>
          </a:p>
          <a:p>
            <a:r>
              <a:rPr lang="en-US" dirty="0"/>
              <a:t>In Top </a:t>
            </a:r>
            <a:r>
              <a:rPr lang="en-US" dirty="0" err="1"/>
              <a:t>Capu</a:t>
            </a:r>
            <a:r>
              <a:rPr lang="en-US" dirty="0"/>
              <a:t>, 1885</a:t>
            </a:r>
          </a:p>
          <a:p>
            <a:r>
              <a:rPr lang="en-US" dirty="0"/>
              <a:t>The venue is the Ottoman sultan's palace in Istanbul (the name given to the central parts of the city at the time). The watercolor painting is a depiction of a class society showing a woman begging on the steps which are about to be mounted by a wealthy woman and her servant. As Zorn had difficulties in finding models he reused the two figures at the back in another watercolor. </a:t>
            </a:r>
            <a:endParaRPr lang="sv-SE" dirty="0"/>
          </a:p>
        </p:txBody>
      </p:sp>
      <p:sp>
        <p:nvSpPr>
          <p:cNvPr id="5" name="Rectangle 4">
            <a:extLst>
              <a:ext uri="{FF2B5EF4-FFF2-40B4-BE49-F238E27FC236}">
                <a16:creationId xmlns:a16="http://schemas.microsoft.com/office/drawing/2014/main" id="{AA24E381-CFE4-4025-B822-FCED6535C106}"/>
              </a:ext>
            </a:extLst>
          </p:cNvPr>
          <p:cNvSpPr/>
          <p:nvPr/>
        </p:nvSpPr>
        <p:spPr>
          <a:xfrm>
            <a:off x="0" y="0"/>
            <a:ext cx="1739900" cy="369332"/>
          </a:xfrm>
          <a:prstGeom prst="rect">
            <a:avLst/>
          </a:prstGeom>
        </p:spPr>
        <p:txBody>
          <a:bodyPr wrap="none">
            <a:spAutoFit/>
          </a:bodyPr>
          <a:lstStyle/>
          <a:p>
            <a:r>
              <a:rPr lang="sv-SE" b="1" dirty="0"/>
              <a:t>I Top Capu, 1885</a:t>
            </a:r>
          </a:p>
        </p:txBody>
      </p:sp>
      <p:pic>
        <p:nvPicPr>
          <p:cNvPr id="6" name="Picture 5" descr="A picture containing weapon, spring&#10;&#10;Description automatically generated">
            <a:extLst>
              <a:ext uri="{FF2B5EF4-FFF2-40B4-BE49-F238E27FC236}">
                <a16:creationId xmlns:a16="http://schemas.microsoft.com/office/drawing/2014/main" id="{D2FC650A-EFFE-49D5-B060-2D29557DB77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192" y="197186"/>
            <a:ext cx="611122" cy="1097277"/>
          </a:xfrm>
          <a:prstGeom prst="rect">
            <a:avLst/>
          </a:prstGeom>
        </p:spPr>
      </p:pic>
      <p:pic>
        <p:nvPicPr>
          <p:cNvPr id="7" name="Picture 6" descr="A picture containing building&#10;&#10;Description automatically generated">
            <a:extLst>
              <a:ext uri="{FF2B5EF4-FFF2-40B4-BE49-F238E27FC236}">
                <a16:creationId xmlns:a16="http://schemas.microsoft.com/office/drawing/2014/main" id="{578FB6DC-59CC-4245-8F5C-D6C645FE05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6879" y="95586"/>
            <a:ext cx="1863588" cy="3333414"/>
          </a:xfrm>
          <a:prstGeom prst="rect">
            <a:avLst/>
          </a:prstGeom>
        </p:spPr>
      </p:pic>
      <p:pic>
        <p:nvPicPr>
          <p:cNvPr id="8" name="Picture 7" descr="Icon&#10;&#10;Description automatically generated">
            <a:extLst>
              <a:ext uri="{FF2B5EF4-FFF2-40B4-BE49-F238E27FC236}">
                <a16:creationId xmlns:a16="http://schemas.microsoft.com/office/drawing/2014/main" id="{F3A9C015-8CE6-4A62-9DE6-97DEB075560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5491813" y="37702"/>
            <a:ext cx="418703" cy="417591"/>
          </a:xfrm>
          <a:prstGeom prst="rect">
            <a:avLst/>
          </a:prstGeom>
        </p:spPr>
      </p:pic>
      <p:cxnSp>
        <p:nvCxnSpPr>
          <p:cNvPr id="9" name="Straight Connector 8">
            <a:extLst>
              <a:ext uri="{FF2B5EF4-FFF2-40B4-BE49-F238E27FC236}">
                <a16:creationId xmlns:a16="http://schemas.microsoft.com/office/drawing/2014/main" id="{D75F88CD-75EF-4220-A9FB-F96D8355ED40}"/>
              </a:ext>
            </a:extLst>
          </p:cNvPr>
          <p:cNvCxnSpPr>
            <a:cxnSpLocks/>
          </p:cNvCxnSpPr>
          <p:nvPr/>
        </p:nvCxnSpPr>
        <p:spPr>
          <a:xfrm flipH="1">
            <a:off x="4867445" y="438150"/>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A1D202-1992-4703-8CFD-CCDE8D0711EC}"/>
              </a:ext>
            </a:extLst>
          </p:cNvPr>
          <p:cNvCxnSpPr>
            <a:cxnSpLocks/>
          </p:cNvCxnSpPr>
          <p:nvPr/>
        </p:nvCxnSpPr>
        <p:spPr>
          <a:xfrm>
            <a:off x="3552825" y="160536"/>
            <a:ext cx="1514475" cy="1133927"/>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85CD447-EC30-4818-ABF0-59C2BB7D2978}"/>
              </a:ext>
            </a:extLst>
          </p:cNvPr>
          <p:cNvCxnSpPr>
            <a:cxnSpLocks/>
          </p:cNvCxnSpPr>
          <p:nvPr/>
        </p:nvCxnSpPr>
        <p:spPr>
          <a:xfrm flipV="1">
            <a:off x="3421735" y="1311809"/>
            <a:ext cx="1645565" cy="1240891"/>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12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E96569AA-FD60-4779-8EF9-353258006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459" y="0"/>
            <a:ext cx="6610541" cy="440362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67D4957-CCA7-4844-9BAA-E9F814124BA9}"/>
              </a:ext>
            </a:extLst>
          </p:cNvPr>
          <p:cNvSpPr/>
          <p:nvPr/>
        </p:nvSpPr>
        <p:spPr>
          <a:xfrm>
            <a:off x="0" y="4730421"/>
            <a:ext cx="6096000" cy="2062103"/>
          </a:xfrm>
          <a:prstGeom prst="rect">
            <a:avLst/>
          </a:prstGeom>
        </p:spPr>
        <p:txBody>
          <a:bodyPr>
            <a:spAutoFit/>
          </a:bodyPr>
          <a:lstStyle/>
          <a:p>
            <a:r>
              <a:rPr lang="sv-SE" sz="1600" dirty="0"/>
              <a:t>Vårt dagliga bröd, 1886</a:t>
            </a:r>
          </a:p>
          <a:p>
            <a:r>
              <a:rPr lang="sv-SE" sz="1600" dirty="0"/>
              <a:t>Vårt dagliga bröd kom till efter att Nationalmuseum uppmuntrat Zorn att måla ett "forsterländskt" ämne. Akvarellen visar att Zorn tagit intryck av den franska naturalismens skarpt verklighetsnära måleri men motivet är hämtat från Dalarna. Modellerna i bilden är släktingar till konstnären med hans mormor i förgrunden. Zorn lät alla klä sig i äldre dräkter för att skapa en atmosfär som han mindes från sin barndom och som skulle inspirera resultatet.</a:t>
            </a:r>
          </a:p>
        </p:txBody>
      </p:sp>
      <p:sp>
        <p:nvSpPr>
          <p:cNvPr id="4" name="Rectangle 3">
            <a:extLst>
              <a:ext uri="{FF2B5EF4-FFF2-40B4-BE49-F238E27FC236}">
                <a16:creationId xmlns:a16="http://schemas.microsoft.com/office/drawing/2014/main" id="{B4A996A8-0151-4625-9385-13F435CCCDB9}"/>
              </a:ext>
            </a:extLst>
          </p:cNvPr>
          <p:cNvSpPr/>
          <p:nvPr/>
        </p:nvSpPr>
        <p:spPr>
          <a:xfrm>
            <a:off x="6096000" y="4795897"/>
            <a:ext cx="6096000" cy="2062103"/>
          </a:xfrm>
          <a:prstGeom prst="rect">
            <a:avLst/>
          </a:prstGeom>
        </p:spPr>
        <p:txBody>
          <a:bodyPr>
            <a:spAutoFit/>
          </a:bodyPr>
          <a:lstStyle/>
          <a:p>
            <a:r>
              <a:rPr lang="sv-SE" sz="1600" dirty="0"/>
              <a:t>Our Daily Bread, 1886</a:t>
            </a:r>
          </a:p>
          <a:p>
            <a:r>
              <a:rPr lang="sv-SE" sz="1600" dirty="0"/>
              <a:t>Our Daily Bread was created after the National museum had encouraged Zorn to paint a "patriotic" subject. It shows that Zorn had taken note of the clearly defined </a:t>
            </a:r>
            <a:r>
              <a:rPr lang="sv-SE" sz="1600" b="1" dirty="0"/>
              <a:t>realistic French naturalism</a:t>
            </a:r>
            <a:r>
              <a:rPr lang="sv-SE" sz="1600" dirty="0"/>
              <a:t>, though the actual motif was from Dalecarlia. The models are relatives of Zorn with his grandmother in the foreground. Zorn had them wearing elderly styles of clothing to create a sensation that he remembered from his childhood and which would inspire the result.</a:t>
            </a:r>
          </a:p>
        </p:txBody>
      </p:sp>
      <p:sp>
        <p:nvSpPr>
          <p:cNvPr id="5" name="Rectangle 4">
            <a:extLst>
              <a:ext uri="{FF2B5EF4-FFF2-40B4-BE49-F238E27FC236}">
                <a16:creationId xmlns:a16="http://schemas.microsoft.com/office/drawing/2014/main" id="{872D00A9-D65B-48E3-A099-80E398618CC9}"/>
              </a:ext>
            </a:extLst>
          </p:cNvPr>
          <p:cNvSpPr/>
          <p:nvPr/>
        </p:nvSpPr>
        <p:spPr>
          <a:xfrm>
            <a:off x="0" y="0"/>
            <a:ext cx="2396490" cy="369332"/>
          </a:xfrm>
          <a:prstGeom prst="rect">
            <a:avLst/>
          </a:prstGeom>
        </p:spPr>
        <p:txBody>
          <a:bodyPr wrap="none">
            <a:spAutoFit/>
          </a:bodyPr>
          <a:lstStyle/>
          <a:p>
            <a:r>
              <a:rPr lang="sv-SE" b="1" dirty="0"/>
              <a:t>Vårt dagliga bröd, 1886</a:t>
            </a:r>
          </a:p>
        </p:txBody>
      </p:sp>
      <p:pic>
        <p:nvPicPr>
          <p:cNvPr id="6" name="Picture 6">
            <a:extLst>
              <a:ext uri="{FF2B5EF4-FFF2-40B4-BE49-F238E27FC236}">
                <a16:creationId xmlns:a16="http://schemas.microsoft.com/office/drawing/2014/main" id="{E7938B31-8FA2-4EC5-8736-0C90A26C2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480" y="1528139"/>
            <a:ext cx="4005567" cy="26683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con&#10;&#10;Description automatically generated">
            <a:extLst>
              <a:ext uri="{FF2B5EF4-FFF2-40B4-BE49-F238E27FC236}">
                <a16:creationId xmlns:a16="http://schemas.microsoft.com/office/drawing/2014/main" id="{76CB9094-3F9A-4754-A326-EA61111EF33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4194670" y="997679"/>
            <a:ext cx="418703" cy="417591"/>
          </a:xfrm>
          <a:prstGeom prst="rect">
            <a:avLst/>
          </a:prstGeom>
        </p:spPr>
      </p:pic>
      <p:cxnSp>
        <p:nvCxnSpPr>
          <p:cNvPr id="10" name="Straight Connector 9">
            <a:extLst>
              <a:ext uri="{FF2B5EF4-FFF2-40B4-BE49-F238E27FC236}">
                <a16:creationId xmlns:a16="http://schemas.microsoft.com/office/drawing/2014/main" id="{51231895-04E2-4541-9F99-6C37C4664861}"/>
              </a:ext>
            </a:extLst>
          </p:cNvPr>
          <p:cNvCxnSpPr>
            <a:cxnSpLocks/>
          </p:cNvCxnSpPr>
          <p:nvPr/>
        </p:nvCxnSpPr>
        <p:spPr>
          <a:xfrm flipH="1">
            <a:off x="3570302" y="1398127"/>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F311FE-B670-4CB6-A061-742AA917F132}"/>
              </a:ext>
            </a:extLst>
          </p:cNvPr>
          <p:cNvCxnSpPr>
            <a:cxnSpLocks/>
          </p:cNvCxnSpPr>
          <p:nvPr/>
        </p:nvCxnSpPr>
        <p:spPr>
          <a:xfrm>
            <a:off x="967438" y="2201814"/>
            <a:ext cx="3558032" cy="43096"/>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CF20BBA-717D-4F14-B020-F837C6E85AC6}"/>
              </a:ext>
            </a:extLst>
          </p:cNvPr>
          <p:cNvCxnSpPr>
            <a:cxnSpLocks/>
            <a:stCxn id="6" idx="2"/>
          </p:cNvCxnSpPr>
          <p:nvPr/>
        </p:nvCxnSpPr>
        <p:spPr>
          <a:xfrm flipV="1">
            <a:off x="2541264" y="2282025"/>
            <a:ext cx="1309688" cy="1914432"/>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BE54BC5-946E-4D18-9434-571AB9B38956}"/>
              </a:ext>
            </a:extLst>
          </p:cNvPr>
          <p:cNvCxnSpPr>
            <a:cxnSpLocks/>
          </p:cNvCxnSpPr>
          <p:nvPr/>
        </p:nvCxnSpPr>
        <p:spPr>
          <a:xfrm flipV="1">
            <a:off x="2067857" y="2221071"/>
            <a:ext cx="104614" cy="1975386"/>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28" name="Picture 27" descr="A picture containing weapon, spring&#10;&#10;Description automatically generated">
            <a:extLst>
              <a:ext uri="{FF2B5EF4-FFF2-40B4-BE49-F238E27FC236}">
                <a16:creationId xmlns:a16="http://schemas.microsoft.com/office/drawing/2014/main" id="{A66037A2-4645-482C-8CF6-20BF18AE306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1192" y="197186"/>
            <a:ext cx="611122" cy="1097277"/>
          </a:xfrm>
          <a:prstGeom prst="rect">
            <a:avLst/>
          </a:prstGeom>
        </p:spPr>
      </p:pic>
    </p:spTree>
    <p:extLst>
      <p:ext uri="{BB962C8B-B14F-4D97-AF65-F5344CB8AC3E}">
        <p14:creationId xmlns:p14="http://schemas.microsoft.com/office/powerpoint/2010/main" val="754523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64AA4A-6ED0-4D21-B5E0-3C339DA36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8925" y="0"/>
            <a:ext cx="5553075" cy="4024458"/>
          </a:xfrm>
          <a:prstGeom prst="rect">
            <a:avLst/>
          </a:prstGeom>
        </p:spPr>
      </p:pic>
      <p:sp>
        <p:nvSpPr>
          <p:cNvPr id="4" name="Rectangle 3">
            <a:extLst>
              <a:ext uri="{FF2B5EF4-FFF2-40B4-BE49-F238E27FC236}">
                <a16:creationId xmlns:a16="http://schemas.microsoft.com/office/drawing/2014/main" id="{261FD729-C63E-4ABF-AE63-F143B5E818D8}"/>
              </a:ext>
            </a:extLst>
          </p:cNvPr>
          <p:cNvSpPr/>
          <p:nvPr/>
        </p:nvSpPr>
        <p:spPr>
          <a:xfrm>
            <a:off x="6096000" y="4272677"/>
            <a:ext cx="6096000" cy="2585323"/>
          </a:xfrm>
          <a:prstGeom prst="rect">
            <a:avLst/>
          </a:prstGeom>
        </p:spPr>
        <p:txBody>
          <a:bodyPr>
            <a:spAutoFit/>
          </a:bodyPr>
          <a:lstStyle/>
          <a:p>
            <a:r>
              <a:rPr lang="sv-SE" dirty="0"/>
              <a:t>Turkish Boatman in the Constantinople Harbour, 1886</a:t>
            </a:r>
          </a:p>
          <a:p>
            <a:r>
              <a:rPr lang="sv-SE" dirty="0"/>
              <a:t>It was in Constantinople that Zorn laid the foundations of his interest in water surfaces. He composed the scene with the rower after he and Emma had crossed the Bosphorus in a boat like this. Zorn described what a tremendous impression these crossings made on him with the rower himself and the busy life of the city in the background. Zorn painted this watercolour on the spot, but he also painted further versions after leaving Constantinople.</a:t>
            </a:r>
          </a:p>
        </p:txBody>
      </p:sp>
      <p:sp>
        <p:nvSpPr>
          <p:cNvPr id="5" name="Rectangle 4">
            <a:extLst>
              <a:ext uri="{FF2B5EF4-FFF2-40B4-BE49-F238E27FC236}">
                <a16:creationId xmlns:a16="http://schemas.microsoft.com/office/drawing/2014/main" id="{598D6D41-211C-4EAD-A514-DE894ABACDE2}"/>
              </a:ext>
            </a:extLst>
          </p:cNvPr>
          <p:cNvSpPr/>
          <p:nvPr/>
        </p:nvSpPr>
        <p:spPr>
          <a:xfrm>
            <a:off x="0" y="4272676"/>
            <a:ext cx="6096000" cy="2585323"/>
          </a:xfrm>
          <a:prstGeom prst="rect">
            <a:avLst/>
          </a:prstGeom>
        </p:spPr>
        <p:txBody>
          <a:bodyPr>
            <a:spAutoFit/>
          </a:bodyPr>
          <a:lstStyle/>
          <a:p>
            <a:r>
              <a:rPr lang="sv-SE" dirty="0"/>
              <a:t>Turkisk roddare i Konstantinopels hamn, 1886</a:t>
            </a:r>
          </a:p>
          <a:p>
            <a:r>
              <a:rPr lang="sv-SE" dirty="0"/>
              <a:t>Det var i Konstantinopel som Zorn lade grunden till sitt intresse för vattenytor. Kompositionen med roddaren blev till efter att makarna färdats på Bosporen i en sådan båt. Zorn beskriver själv hur dessa resor innebar överväldigande intryck av allt från själve roddaren till vattnet och den livliga stadsbebyggelsen som hägrar i bakgrunden. Denna akvarell utförde Zorn på plats men han målade även fler versioner efter att ha lämnat Konstantinopel.</a:t>
            </a:r>
          </a:p>
        </p:txBody>
      </p:sp>
      <p:sp>
        <p:nvSpPr>
          <p:cNvPr id="6" name="Rectangle 5">
            <a:extLst>
              <a:ext uri="{FF2B5EF4-FFF2-40B4-BE49-F238E27FC236}">
                <a16:creationId xmlns:a16="http://schemas.microsoft.com/office/drawing/2014/main" id="{A8A4E1AD-594F-4BBD-8835-6DCE6F06D265}"/>
              </a:ext>
            </a:extLst>
          </p:cNvPr>
          <p:cNvSpPr/>
          <p:nvPr/>
        </p:nvSpPr>
        <p:spPr>
          <a:xfrm>
            <a:off x="0" y="0"/>
            <a:ext cx="4555414" cy="369332"/>
          </a:xfrm>
          <a:prstGeom prst="rect">
            <a:avLst/>
          </a:prstGeom>
        </p:spPr>
        <p:txBody>
          <a:bodyPr wrap="none">
            <a:spAutoFit/>
          </a:bodyPr>
          <a:lstStyle/>
          <a:p>
            <a:r>
              <a:rPr lang="sv-SE" b="1" dirty="0"/>
              <a:t>Turkisk roddare i Konstantinopels hamn, 1886</a:t>
            </a:r>
          </a:p>
        </p:txBody>
      </p:sp>
      <p:pic>
        <p:nvPicPr>
          <p:cNvPr id="7" name="Picture 6">
            <a:extLst>
              <a:ext uri="{FF2B5EF4-FFF2-40B4-BE49-F238E27FC236}">
                <a16:creationId xmlns:a16="http://schemas.microsoft.com/office/drawing/2014/main" id="{BC0FF81B-2CA6-46F3-A670-D440F2FAF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376" y="1669344"/>
            <a:ext cx="3059823" cy="2217534"/>
          </a:xfrm>
          <a:prstGeom prst="rect">
            <a:avLst/>
          </a:prstGeom>
        </p:spPr>
      </p:pic>
      <p:pic>
        <p:nvPicPr>
          <p:cNvPr id="8" name="Picture 7" descr="Icon&#10;&#10;Description automatically generated">
            <a:extLst>
              <a:ext uri="{FF2B5EF4-FFF2-40B4-BE49-F238E27FC236}">
                <a16:creationId xmlns:a16="http://schemas.microsoft.com/office/drawing/2014/main" id="{93EC83E5-3069-4D39-B4AA-DAB8BF81BD3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2805763" y="1202051"/>
            <a:ext cx="418703" cy="417591"/>
          </a:xfrm>
          <a:prstGeom prst="rect">
            <a:avLst/>
          </a:prstGeom>
        </p:spPr>
      </p:pic>
      <p:cxnSp>
        <p:nvCxnSpPr>
          <p:cNvPr id="9" name="Straight Connector 8">
            <a:extLst>
              <a:ext uri="{FF2B5EF4-FFF2-40B4-BE49-F238E27FC236}">
                <a16:creationId xmlns:a16="http://schemas.microsoft.com/office/drawing/2014/main" id="{F741E60C-5CF0-4F36-AE24-C89C51C2FD42}"/>
              </a:ext>
            </a:extLst>
          </p:cNvPr>
          <p:cNvCxnSpPr>
            <a:cxnSpLocks/>
          </p:cNvCxnSpPr>
          <p:nvPr/>
        </p:nvCxnSpPr>
        <p:spPr>
          <a:xfrm flipH="1">
            <a:off x="2181395" y="1602499"/>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0" name="Picture 9" descr="Icon&#10;&#10;Description automatically generated">
            <a:extLst>
              <a:ext uri="{FF2B5EF4-FFF2-40B4-BE49-F238E27FC236}">
                <a16:creationId xmlns:a16="http://schemas.microsoft.com/office/drawing/2014/main" id="{9CBC09F5-F76B-439C-8C73-FF96889196E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887396" y="732669"/>
            <a:ext cx="369333" cy="369333"/>
          </a:xfrm>
          <a:prstGeom prst="rect">
            <a:avLst/>
          </a:prstGeom>
        </p:spPr>
      </p:pic>
      <p:cxnSp>
        <p:nvCxnSpPr>
          <p:cNvPr id="11" name="Straight Connector 10">
            <a:extLst>
              <a:ext uri="{FF2B5EF4-FFF2-40B4-BE49-F238E27FC236}">
                <a16:creationId xmlns:a16="http://schemas.microsoft.com/office/drawing/2014/main" id="{260EF85B-B35B-48C9-9D2B-90CF1A1977E3}"/>
              </a:ext>
            </a:extLst>
          </p:cNvPr>
          <p:cNvCxnSpPr>
            <a:cxnSpLocks/>
          </p:cNvCxnSpPr>
          <p:nvPr/>
        </p:nvCxnSpPr>
        <p:spPr>
          <a:xfrm flipV="1">
            <a:off x="445376" y="1814990"/>
            <a:ext cx="2955049" cy="2071888"/>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A518F32-1EAE-4852-B369-EA6A51AC11A0}"/>
              </a:ext>
            </a:extLst>
          </p:cNvPr>
          <p:cNvSpPr txBox="1"/>
          <p:nvPr/>
        </p:nvSpPr>
        <p:spPr>
          <a:xfrm>
            <a:off x="3818431" y="1184901"/>
            <a:ext cx="2670848" cy="1569660"/>
          </a:xfrm>
          <a:prstGeom prst="rect">
            <a:avLst/>
          </a:prstGeom>
          <a:noFill/>
        </p:spPr>
        <p:txBody>
          <a:bodyPr wrap="square" rtlCol="0">
            <a:spAutoFit/>
          </a:bodyPr>
          <a:lstStyle/>
          <a:p>
            <a:r>
              <a:rPr lang="sv-SE" sz="1200" dirty="0"/>
              <a:t>Please pay attention to the tremendous impression of the water surface under the sun light, later this skill was also applied in the oil painting.</a:t>
            </a:r>
          </a:p>
          <a:p>
            <a:r>
              <a:rPr lang="sv-SE" sz="1200" dirty="0"/>
              <a:t>The light angle was behind the boatman, which made very strong contrast of scene and his back, and water surface showed more graceful.</a:t>
            </a:r>
          </a:p>
        </p:txBody>
      </p:sp>
      <p:pic>
        <p:nvPicPr>
          <p:cNvPr id="15" name="Picture 14" descr="A picture containing weapon, spring&#10;&#10;Description automatically generated">
            <a:extLst>
              <a:ext uri="{FF2B5EF4-FFF2-40B4-BE49-F238E27FC236}">
                <a16:creationId xmlns:a16="http://schemas.microsoft.com/office/drawing/2014/main" id="{441630AB-E22F-4370-BC99-B9B725132B1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1192" y="197186"/>
            <a:ext cx="611122" cy="1097277"/>
          </a:xfrm>
          <a:prstGeom prst="rect">
            <a:avLst/>
          </a:prstGeom>
        </p:spPr>
      </p:pic>
    </p:spTree>
    <p:extLst>
      <p:ext uri="{BB962C8B-B14F-4D97-AF65-F5344CB8AC3E}">
        <p14:creationId xmlns:p14="http://schemas.microsoft.com/office/powerpoint/2010/main" val="2068666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4ACF5ED-C7A4-4124-B06D-C2624C490F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032" y="0"/>
            <a:ext cx="4283968" cy="6858000"/>
          </a:xfrm>
          <a:prstGeom prst="rect">
            <a:avLst/>
          </a:prstGeom>
        </p:spPr>
      </p:pic>
      <p:sp>
        <p:nvSpPr>
          <p:cNvPr id="4" name="Rectangle 3">
            <a:extLst>
              <a:ext uri="{FF2B5EF4-FFF2-40B4-BE49-F238E27FC236}">
                <a16:creationId xmlns:a16="http://schemas.microsoft.com/office/drawing/2014/main" id="{07FE61BA-83B6-437E-8BFE-D02C03030A6E}"/>
              </a:ext>
            </a:extLst>
          </p:cNvPr>
          <p:cNvSpPr/>
          <p:nvPr/>
        </p:nvSpPr>
        <p:spPr>
          <a:xfrm>
            <a:off x="0" y="3164681"/>
            <a:ext cx="7908032" cy="3693319"/>
          </a:xfrm>
          <a:prstGeom prst="rect">
            <a:avLst/>
          </a:prstGeom>
        </p:spPr>
        <p:txBody>
          <a:bodyPr wrap="square">
            <a:spAutoFit/>
          </a:bodyPr>
          <a:lstStyle/>
          <a:p>
            <a:r>
              <a:rPr lang="sv-SE" dirty="0"/>
              <a:t>Från Algers hamn, 1887</a:t>
            </a:r>
          </a:p>
          <a:p>
            <a:r>
              <a:rPr lang="sv-SE" dirty="0"/>
              <a:t>Scenen visar hur en fransk roddare skråmmer två kvinnor ur lokalbefolkningen och epeglar sålede tidens föreställningar om slöjklädda kvinnor. Slöjan användes i den västerländska bildkonsten ofta för att skapa en sorts erotisk laddning ämnad för en europeisk manligblick. Här har Zorn kommit på ett sätt att skildra slöjans avtäckande genom att måla en kvinna med respektive en kvinna utan den samma.</a:t>
            </a:r>
          </a:p>
          <a:p>
            <a:endParaRPr lang="sv-SE" dirty="0"/>
          </a:p>
          <a:p>
            <a:r>
              <a:rPr lang="sv-SE" dirty="0"/>
              <a:t>From Algiers Harbour, 1887</a:t>
            </a:r>
          </a:p>
          <a:p>
            <a:r>
              <a:rPr lang="sv-SE" dirty="0"/>
              <a:t>The scene shows how a French oarsman frightens two of the local women, thus reflecting contemporary notions about veiled women. The veil was frequently used in Western art to create some form of erotic charge intended for a European male gaze. Here Zorn has found a way of portraying the veil's mystery by painting a woman with a veil and a woman without one.</a:t>
            </a:r>
          </a:p>
        </p:txBody>
      </p:sp>
      <p:sp>
        <p:nvSpPr>
          <p:cNvPr id="5" name="Rectangle 4">
            <a:extLst>
              <a:ext uri="{FF2B5EF4-FFF2-40B4-BE49-F238E27FC236}">
                <a16:creationId xmlns:a16="http://schemas.microsoft.com/office/drawing/2014/main" id="{1678FDA8-0D0C-47BD-AE15-C113FB604B72}"/>
              </a:ext>
            </a:extLst>
          </p:cNvPr>
          <p:cNvSpPr/>
          <p:nvPr/>
        </p:nvSpPr>
        <p:spPr>
          <a:xfrm>
            <a:off x="0" y="0"/>
            <a:ext cx="2395784" cy="369332"/>
          </a:xfrm>
          <a:prstGeom prst="rect">
            <a:avLst/>
          </a:prstGeom>
        </p:spPr>
        <p:txBody>
          <a:bodyPr wrap="none">
            <a:spAutoFit/>
          </a:bodyPr>
          <a:lstStyle/>
          <a:p>
            <a:r>
              <a:rPr lang="sv-SE" dirty="0"/>
              <a:t>Från Algers hamn, 1887</a:t>
            </a:r>
          </a:p>
        </p:txBody>
      </p:sp>
      <p:pic>
        <p:nvPicPr>
          <p:cNvPr id="6" name="Picture 5" descr="A picture containing weapon, spring&#10;&#10;Description automatically generated">
            <a:extLst>
              <a:ext uri="{FF2B5EF4-FFF2-40B4-BE49-F238E27FC236}">
                <a16:creationId xmlns:a16="http://schemas.microsoft.com/office/drawing/2014/main" id="{153CD2F4-5245-462D-B706-F8CD6F6B586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192" y="197186"/>
            <a:ext cx="611122" cy="1097277"/>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E9A1CF6F-1195-4748-9518-0B1778482E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7907" y="-1"/>
            <a:ext cx="2188468" cy="3503415"/>
          </a:xfrm>
          <a:prstGeom prst="rect">
            <a:avLst/>
          </a:prstGeom>
        </p:spPr>
      </p:pic>
      <p:pic>
        <p:nvPicPr>
          <p:cNvPr id="8" name="Picture 7" descr="Icon&#10;&#10;Description automatically generated">
            <a:extLst>
              <a:ext uri="{FF2B5EF4-FFF2-40B4-BE49-F238E27FC236}">
                <a16:creationId xmlns:a16="http://schemas.microsoft.com/office/drawing/2014/main" id="{DB80E0A9-0F65-4F9B-8159-671D983CBE7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5491813" y="37702"/>
            <a:ext cx="418703" cy="417591"/>
          </a:xfrm>
          <a:prstGeom prst="rect">
            <a:avLst/>
          </a:prstGeom>
        </p:spPr>
      </p:pic>
      <p:cxnSp>
        <p:nvCxnSpPr>
          <p:cNvPr id="9" name="Straight Connector 8">
            <a:extLst>
              <a:ext uri="{FF2B5EF4-FFF2-40B4-BE49-F238E27FC236}">
                <a16:creationId xmlns:a16="http://schemas.microsoft.com/office/drawing/2014/main" id="{76BE1FFA-1398-4017-A7B3-0EA10D8D35CE}"/>
              </a:ext>
            </a:extLst>
          </p:cNvPr>
          <p:cNvCxnSpPr>
            <a:cxnSpLocks/>
          </p:cNvCxnSpPr>
          <p:nvPr/>
        </p:nvCxnSpPr>
        <p:spPr>
          <a:xfrm flipH="1">
            <a:off x="4867445" y="438150"/>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62080AF-28B8-4B77-B876-C25B5CC466D2}"/>
              </a:ext>
            </a:extLst>
          </p:cNvPr>
          <p:cNvCxnSpPr>
            <a:cxnSpLocks/>
          </p:cNvCxnSpPr>
          <p:nvPr/>
        </p:nvCxnSpPr>
        <p:spPr>
          <a:xfrm>
            <a:off x="3097907" y="37702"/>
            <a:ext cx="1683643" cy="3465712"/>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113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75C782BF-9CAF-458E-A60C-061707A12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4120" y="0"/>
            <a:ext cx="4507880" cy="6858000"/>
          </a:xfrm>
          <a:prstGeom prst="rect">
            <a:avLst/>
          </a:prstGeom>
        </p:spPr>
      </p:pic>
      <p:sp>
        <p:nvSpPr>
          <p:cNvPr id="4" name="Rectangle 3">
            <a:extLst>
              <a:ext uri="{FF2B5EF4-FFF2-40B4-BE49-F238E27FC236}">
                <a16:creationId xmlns:a16="http://schemas.microsoft.com/office/drawing/2014/main" id="{5AD0358A-8996-40E1-A5F7-B2F1A2918733}"/>
              </a:ext>
            </a:extLst>
          </p:cNvPr>
          <p:cNvSpPr/>
          <p:nvPr/>
        </p:nvSpPr>
        <p:spPr>
          <a:xfrm>
            <a:off x="0" y="3164681"/>
            <a:ext cx="7555881" cy="3693319"/>
          </a:xfrm>
          <a:prstGeom prst="rect">
            <a:avLst/>
          </a:prstGeom>
        </p:spPr>
        <p:txBody>
          <a:bodyPr wrap="square">
            <a:spAutoFit/>
          </a:bodyPr>
          <a:lstStyle/>
          <a:p>
            <a:r>
              <a:rPr lang="sv-SE" dirty="0"/>
              <a:t>Blidah, Algeriet, 1887</a:t>
            </a:r>
          </a:p>
          <a:p>
            <a:r>
              <a:rPr lang="sv-SE" dirty="0"/>
              <a:t>Blidah igger en bit söder om Alger. Studien från en gata kantad av vita fasader kom till under en utflykt dit. Zorn målade gärna intryck av det här slaget - de är oftast enkla men tycks förmedla en påtaglig känsla av platsen som de föreställer. De flesta behöll han själv som resminnen och de finns idag i Zornmuseets samlingar.</a:t>
            </a:r>
          </a:p>
          <a:p>
            <a:endParaRPr lang="sv-SE" dirty="0"/>
          </a:p>
          <a:p>
            <a:r>
              <a:rPr lang="sv-SE" dirty="0"/>
              <a:t>Blidah, Algeria, 1887</a:t>
            </a:r>
          </a:p>
          <a:p>
            <a:r>
              <a:rPr lang="sv-SE" dirty="0"/>
              <a:t>Blidah is located a bit south of Algiers. The study from a street lined with white facades came about during an excursion there. Zorn liked to paint impressions of this kind - they are usually simple but seem to convey a tangible feeling of the place they represent. He kept most of them as travel memories and they are today in the Zorn Museum's collections.</a:t>
            </a:r>
          </a:p>
        </p:txBody>
      </p:sp>
      <p:sp>
        <p:nvSpPr>
          <p:cNvPr id="5" name="Rectangle 4">
            <a:extLst>
              <a:ext uri="{FF2B5EF4-FFF2-40B4-BE49-F238E27FC236}">
                <a16:creationId xmlns:a16="http://schemas.microsoft.com/office/drawing/2014/main" id="{DBF05D82-74B6-4B60-853E-92BF93DB03F7}"/>
              </a:ext>
            </a:extLst>
          </p:cNvPr>
          <p:cNvSpPr/>
          <p:nvPr/>
        </p:nvSpPr>
        <p:spPr>
          <a:xfrm>
            <a:off x="0" y="0"/>
            <a:ext cx="2229200" cy="369332"/>
          </a:xfrm>
          <a:prstGeom prst="rect">
            <a:avLst/>
          </a:prstGeom>
        </p:spPr>
        <p:txBody>
          <a:bodyPr wrap="none">
            <a:spAutoFit/>
          </a:bodyPr>
          <a:lstStyle/>
          <a:p>
            <a:r>
              <a:rPr lang="sv-SE" b="1" dirty="0"/>
              <a:t>Blidah, Algeriet, 1887</a:t>
            </a:r>
          </a:p>
        </p:txBody>
      </p:sp>
      <p:pic>
        <p:nvPicPr>
          <p:cNvPr id="6" name="Picture 5" descr="A picture containing text&#10;&#10;Description automatically generated">
            <a:extLst>
              <a:ext uri="{FF2B5EF4-FFF2-40B4-BE49-F238E27FC236}">
                <a16:creationId xmlns:a16="http://schemas.microsoft.com/office/drawing/2014/main" id="{E76E9C22-1A8C-43E0-B33F-70E74A7CC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390" y="9073"/>
            <a:ext cx="2229200" cy="3391362"/>
          </a:xfrm>
          <a:prstGeom prst="rect">
            <a:avLst/>
          </a:prstGeom>
        </p:spPr>
      </p:pic>
      <p:cxnSp>
        <p:nvCxnSpPr>
          <p:cNvPr id="9" name="Straight Connector 8">
            <a:extLst>
              <a:ext uri="{FF2B5EF4-FFF2-40B4-BE49-F238E27FC236}">
                <a16:creationId xmlns:a16="http://schemas.microsoft.com/office/drawing/2014/main" id="{AA701863-2164-42D8-B8B6-A890E692F5A9}"/>
              </a:ext>
            </a:extLst>
          </p:cNvPr>
          <p:cNvCxnSpPr>
            <a:cxnSpLocks/>
          </p:cNvCxnSpPr>
          <p:nvPr/>
        </p:nvCxnSpPr>
        <p:spPr>
          <a:xfrm flipV="1">
            <a:off x="3552825" y="1247775"/>
            <a:ext cx="1866900" cy="1609726"/>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AA0CC74-B24F-42D3-A223-ACF405D9C7EF}"/>
              </a:ext>
            </a:extLst>
          </p:cNvPr>
          <p:cNvCxnSpPr>
            <a:cxnSpLocks/>
          </p:cNvCxnSpPr>
          <p:nvPr/>
        </p:nvCxnSpPr>
        <p:spPr>
          <a:xfrm>
            <a:off x="3552825" y="160536"/>
            <a:ext cx="1866900" cy="1133927"/>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16" name="Picture 15" descr="A picture containing weapon, spring&#10;&#10;Description automatically generated">
            <a:extLst>
              <a:ext uri="{FF2B5EF4-FFF2-40B4-BE49-F238E27FC236}">
                <a16:creationId xmlns:a16="http://schemas.microsoft.com/office/drawing/2014/main" id="{84F9FDBB-983D-4E22-936D-016A30B1C7F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192" y="197186"/>
            <a:ext cx="611122" cy="1097277"/>
          </a:xfrm>
          <a:prstGeom prst="rect">
            <a:avLst/>
          </a:prstGeom>
        </p:spPr>
      </p:pic>
      <p:pic>
        <p:nvPicPr>
          <p:cNvPr id="11" name="Picture 10" descr="Icon&#10;&#10;Description automatically generated">
            <a:extLst>
              <a:ext uri="{FF2B5EF4-FFF2-40B4-BE49-F238E27FC236}">
                <a16:creationId xmlns:a16="http://schemas.microsoft.com/office/drawing/2014/main" id="{0DA408DB-1ED5-47D3-BB15-A09D33B1A21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5825498" y="23706"/>
            <a:ext cx="418703" cy="417591"/>
          </a:xfrm>
          <a:prstGeom prst="rect">
            <a:avLst/>
          </a:prstGeom>
        </p:spPr>
      </p:pic>
      <p:cxnSp>
        <p:nvCxnSpPr>
          <p:cNvPr id="12" name="Straight Connector 11">
            <a:extLst>
              <a:ext uri="{FF2B5EF4-FFF2-40B4-BE49-F238E27FC236}">
                <a16:creationId xmlns:a16="http://schemas.microsoft.com/office/drawing/2014/main" id="{D82043F9-7244-4462-83F9-378834503A01}"/>
              </a:ext>
            </a:extLst>
          </p:cNvPr>
          <p:cNvCxnSpPr>
            <a:cxnSpLocks/>
          </p:cNvCxnSpPr>
          <p:nvPr/>
        </p:nvCxnSpPr>
        <p:spPr>
          <a:xfrm flipH="1">
            <a:off x="5201130" y="424154"/>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580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CCCC41-1DF3-4970-A99D-7EDC41A6FB0B}"/>
              </a:ext>
            </a:extLst>
          </p:cNvPr>
          <p:cNvSpPr/>
          <p:nvPr/>
        </p:nvSpPr>
        <p:spPr>
          <a:xfrm>
            <a:off x="-38100" y="-1"/>
            <a:ext cx="1991571" cy="369332"/>
          </a:xfrm>
          <a:prstGeom prst="rect">
            <a:avLst/>
          </a:prstGeom>
        </p:spPr>
        <p:txBody>
          <a:bodyPr wrap="none">
            <a:spAutoFit/>
          </a:bodyPr>
          <a:lstStyle/>
          <a:p>
            <a:r>
              <a:rPr lang="sv-SE" b="1" dirty="0"/>
              <a:t>Mrs. Symons, 1886</a:t>
            </a:r>
          </a:p>
        </p:txBody>
      </p:sp>
      <p:pic>
        <p:nvPicPr>
          <p:cNvPr id="4" name="Picture 3" descr="A picture containing star, outdoor object, light, colorful&#10;&#10;Description automatically generated">
            <a:extLst>
              <a:ext uri="{FF2B5EF4-FFF2-40B4-BE49-F238E27FC236}">
                <a16:creationId xmlns:a16="http://schemas.microsoft.com/office/drawing/2014/main" id="{5FBAA33C-5259-4DB0-BDA0-1E1204F3D30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393460"/>
            <a:ext cx="739972" cy="522605"/>
          </a:xfrm>
          <a:prstGeom prst="rect">
            <a:avLst/>
          </a:prstGeom>
        </p:spPr>
      </p:pic>
      <p:pic>
        <p:nvPicPr>
          <p:cNvPr id="5" name="Picture 4">
            <a:extLst>
              <a:ext uri="{FF2B5EF4-FFF2-40B4-BE49-F238E27FC236}">
                <a16:creationId xmlns:a16="http://schemas.microsoft.com/office/drawing/2014/main" id="{DC40B6D1-E732-4D28-9552-85C198550A5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46590" y="366276"/>
            <a:ext cx="522605" cy="522605"/>
          </a:xfrm>
          <a:prstGeom prst="rect">
            <a:avLst/>
          </a:prstGeom>
        </p:spPr>
      </p:pic>
      <p:pic>
        <p:nvPicPr>
          <p:cNvPr id="7" name="Picture 6" descr="A picture containing text, person, indoor, dress&#10;&#10;Description automatically generated">
            <a:extLst>
              <a:ext uri="{FF2B5EF4-FFF2-40B4-BE49-F238E27FC236}">
                <a16:creationId xmlns:a16="http://schemas.microsoft.com/office/drawing/2014/main" id="{C4F1FA6F-FC7E-45E3-9837-EFB32E98D8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6004" y="-1"/>
            <a:ext cx="5515996" cy="6858000"/>
          </a:xfrm>
          <a:prstGeom prst="rect">
            <a:avLst/>
          </a:prstGeom>
        </p:spPr>
      </p:pic>
      <p:pic>
        <p:nvPicPr>
          <p:cNvPr id="8" name="Picture 7" descr="A picture containing text, person, indoor, dress&#10;&#10;Description automatically generated">
            <a:extLst>
              <a:ext uri="{FF2B5EF4-FFF2-40B4-BE49-F238E27FC236}">
                <a16:creationId xmlns:a16="http://schemas.microsoft.com/office/drawing/2014/main" id="{363A1B08-E1F6-4059-8F2F-7E101F506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9179" y="1533524"/>
            <a:ext cx="2445771" cy="3040810"/>
          </a:xfrm>
          <a:prstGeom prst="rect">
            <a:avLst/>
          </a:prstGeom>
        </p:spPr>
      </p:pic>
      <p:pic>
        <p:nvPicPr>
          <p:cNvPr id="9" name="Picture 8" descr="Icon&#10;&#10;Description automatically generated">
            <a:extLst>
              <a:ext uri="{FF2B5EF4-FFF2-40B4-BE49-F238E27FC236}">
                <a16:creationId xmlns:a16="http://schemas.microsoft.com/office/drawing/2014/main" id="{750D0F32-F859-47EB-A4CC-CA7290D29EC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flipH="1">
            <a:off x="3811689" y="1133076"/>
            <a:ext cx="418703" cy="417591"/>
          </a:xfrm>
          <a:prstGeom prst="rect">
            <a:avLst/>
          </a:prstGeom>
        </p:spPr>
      </p:pic>
      <p:cxnSp>
        <p:nvCxnSpPr>
          <p:cNvPr id="10" name="Straight Connector 9">
            <a:extLst>
              <a:ext uri="{FF2B5EF4-FFF2-40B4-BE49-F238E27FC236}">
                <a16:creationId xmlns:a16="http://schemas.microsoft.com/office/drawing/2014/main" id="{BAB6E050-F461-4E89-B892-2C93C5BD7DB5}"/>
              </a:ext>
            </a:extLst>
          </p:cNvPr>
          <p:cNvCxnSpPr>
            <a:cxnSpLocks/>
          </p:cNvCxnSpPr>
          <p:nvPr/>
        </p:nvCxnSpPr>
        <p:spPr>
          <a:xfrm flipH="1">
            <a:off x="3187321" y="1533524"/>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8C4CEC1-FC9A-4BDE-8066-9C8B8988180A}"/>
              </a:ext>
            </a:extLst>
          </p:cNvPr>
          <p:cNvCxnSpPr>
            <a:cxnSpLocks/>
          </p:cNvCxnSpPr>
          <p:nvPr/>
        </p:nvCxnSpPr>
        <p:spPr>
          <a:xfrm>
            <a:off x="2466975" y="1550667"/>
            <a:ext cx="0" cy="3023667"/>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5F45D36-9B07-40E6-845B-A95D3C93FB1B}"/>
              </a:ext>
            </a:extLst>
          </p:cNvPr>
          <p:cNvCxnSpPr>
            <a:cxnSpLocks/>
          </p:cNvCxnSpPr>
          <p:nvPr/>
        </p:nvCxnSpPr>
        <p:spPr>
          <a:xfrm>
            <a:off x="2466975" y="1550667"/>
            <a:ext cx="1221604" cy="1878333"/>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2B08FE-4570-4A29-8326-F3BDBE370546}"/>
              </a:ext>
            </a:extLst>
          </p:cNvPr>
          <p:cNvCxnSpPr>
            <a:cxnSpLocks/>
          </p:cNvCxnSpPr>
          <p:nvPr/>
        </p:nvCxnSpPr>
        <p:spPr>
          <a:xfrm flipH="1">
            <a:off x="2466975" y="3428999"/>
            <a:ext cx="1173162" cy="1199141"/>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794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18A09733-3B16-4E45-BC26-582D0502E1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493" y="0"/>
            <a:ext cx="5753507" cy="6858000"/>
          </a:xfrm>
          <a:prstGeom prst="rect">
            <a:avLst/>
          </a:prstGeom>
        </p:spPr>
      </p:pic>
      <p:sp>
        <p:nvSpPr>
          <p:cNvPr id="4" name="Rectangle 3">
            <a:extLst>
              <a:ext uri="{FF2B5EF4-FFF2-40B4-BE49-F238E27FC236}">
                <a16:creationId xmlns:a16="http://schemas.microsoft.com/office/drawing/2014/main" id="{AF30652E-8376-40DE-850C-6E6BBADCB109}"/>
              </a:ext>
            </a:extLst>
          </p:cNvPr>
          <p:cNvSpPr/>
          <p:nvPr/>
        </p:nvSpPr>
        <p:spPr>
          <a:xfrm>
            <a:off x="0" y="3534013"/>
            <a:ext cx="6438493" cy="3323987"/>
          </a:xfrm>
          <a:prstGeom prst="rect">
            <a:avLst/>
          </a:prstGeom>
        </p:spPr>
        <p:txBody>
          <a:bodyPr wrap="square">
            <a:spAutoFit/>
          </a:bodyPr>
          <a:lstStyle/>
          <a:p>
            <a:r>
              <a:rPr lang="sv-SE" sz="1400" dirty="0"/>
              <a:t>Impressions des Londres, 1890</a:t>
            </a:r>
          </a:p>
          <a:p>
            <a:endParaRPr lang="sv-SE" sz="1400" dirty="0"/>
          </a:p>
          <a:p>
            <a:r>
              <a:rPr lang="sv-SE" sz="1400" dirty="0"/>
              <a:t>Motivet från London kom till 1890, när Zorn sedan några år främst arbetade i olja. Möjligen syns detta i penselföringen som bredare än i hans tidigare akvareller. Titeln antyder, tillsammans med penselföringen, att Zorns avsikt verkligen varit att fånga ett intryck i bild, något som är utmärkande för hans akvareller från omkring 1890 där framställningen av atmosfären framstår som överordnad.</a:t>
            </a:r>
          </a:p>
          <a:p>
            <a:endParaRPr lang="sv-SE" sz="1400" dirty="0"/>
          </a:p>
          <a:p>
            <a:r>
              <a:rPr lang="sv-SE" sz="1400" dirty="0"/>
              <a:t>Impressions of London, 1890</a:t>
            </a:r>
          </a:p>
          <a:p>
            <a:r>
              <a:rPr lang="sv-SE" sz="1400" dirty="0"/>
              <a:t>The London motif dates from 1890 when Zorn had been painting in oils for some years. This may even be visible in his brushwork which is broader than what we see in his earlier watercolours. The title, together with the brushwork, suggests that Zorn's intention was really concerned with capturing a visual impression in a picture, something that is characteristic of his watercolours from the years around 1890 in which his portrayal of the atmosphere appears to be the primary concern.</a:t>
            </a:r>
          </a:p>
        </p:txBody>
      </p:sp>
      <p:sp>
        <p:nvSpPr>
          <p:cNvPr id="5" name="Rectangle 4">
            <a:extLst>
              <a:ext uri="{FF2B5EF4-FFF2-40B4-BE49-F238E27FC236}">
                <a16:creationId xmlns:a16="http://schemas.microsoft.com/office/drawing/2014/main" id="{AA233EBF-F6AF-48BE-8791-3FD1BFE6525B}"/>
              </a:ext>
            </a:extLst>
          </p:cNvPr>
          <p:cNvSpPr/>
          <p:nvPr/>
        </p:nvSpPr>
        <p:spPr>
          <a:xfrm>
            <a:off x="0" y="0"/>
            <a:ext cx="3098605" cy="369332"/>
          </a:xfrm>
          <a:prstGeom prst="rect">
            <a:avLst/>
          </a:prstGeom>
        </p:spPr>
        <p:txBody>
          <a:bodyPr wrap="none">
            <a:spAutoFit/>
          </a:bodyPr>
          <a:lstStyle/>
          <a:p>
            <a:r>
              <a:rPr lang="sv-SE" b="1" dirty="0"/>
              <a:t>Impressions des Londres, 1890</a:t>
            </a:r>
          </a:p>
        </p:txBody>
      </p:sp>
      <p:pic>
        <p:nvPicPr>
          <p:cNvPr id="6" name="Picture 5" descr="A picture containing text&#10;&#10;Description automatically generated">
            <a:extLst>
              <a:ext uri="{FF2B5EF4-FFF2-40B4-BE49-F238E27FC236}">
                <a16:creationId xmlns:a16="http://schemas.microsoft.com/office/drawing/2014/main" id="{4049ABB1-45AF-4295-B3C4-315A4058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725" y="489188"/>
            <a:ext cx="2554451" cy="3044825"/>
          </a:xfrm>
          <a:prstGeom prst="rect">
            <a:avLst/>
          </a:prstGeom>
        </p:spPr>
      </p:pic>
      <p:pic>
        <p:nvPicPr>
          <p:cNvPr id="7" name="Picture 6" descr="A picture containing weapon, spring&#10;&#10;Description automatically generated">
            <a:extLst>
              <a:ext uri="{FF2B5EF4-FFF2-40B4-BE49-F238E27FC236}">
                <a16:creationId xmlns:a16="http://schemas.microsoft.com/office/drawing/2014/main" id="{06E3154B-450F-43E6-803B-D1D5B0CB9D7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1192" y="197186"/>
            <a:ext cx="611122" cy="1097277"/>
          </a:xfrm>
          <a:prstGeom prst="rect">
            <a:avLst/>
          </a:prstGeom>
        </p:spPr>
      </p:pic>
      <p:cxnSp>
        <p:nvCxnSpPr>
          <p:cNvPr id="8" name="Straight Connector 7">
            <a:extLst>
              <a:ext uri="{FF2B5EF4-FFF2-40B4-BE49-F238E27FC236}">
                <a16:creationId xmlns:a16="http://schemas.microsoft.com/office/drawing/2014/main" id="{2B250658-58B9-4A85-A74F-37975AC2DB3F}"/>
              </a:ext>
            </a:extLst>
          </p:cNvPr>
          <p:cNvCxnSpPr>
            <a:cxnSpLocks/>
          </p:cNvCxnSpPr>
          <p:nvPr/>
        </p:nvCxnSpPr>
        <p:spPr>
          <a:xfrm>
            <a:off x="3169920" y="2611120"/>
            <a:ext cx="2164080" cy="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95EF70-31E8-412F-8D63-7E1A8D6E5F3F}"/>
              </a:ext>
            </a:extLst>
          </p:cNvPr>
          <p:cNvCxnSpPr>
            <a:cxnSpLocks/>
          </p:cNvCxnSpPr>
          <p:nvPr/>
        </p:nvCxnSpPr>
        <p:spPr>
          <a:xfrm>
            <a:off x="3781425" y="489188"/>
            <a:ext cx="0" cy="2119694"/>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87EECC0-35A4-4B56-A021-C784A7D80A26}"/>
              </a:ext>
            </a:extLst>
          </p:cNvPr>
          <p:cNvCxnSpPr>
            <a:cxnSpLocks/>
          </p:cNvCxnSpPr>
          <p:nvPr/>
        </p:nvCxnSpPr>
        <p:spPr>
          <a:xfrm>
            <a:off x="4810125" y="491426"/>
            <a:ext cx="0" cy="2119694"/>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AFB0623-B256-43A6-9F41-51A2E1AA2094}"/>
              </a:ext>
            </a:extLst>
          </p:cNvPr>
          <p:cNvSpPr txBox="1"/>
          <p:nvPr/>
        </p:nvSpPr>
        <p:spPr>
          <a:xfrm>
            <a:off x="446118" y="1122338"/>
            <a:ext cx="2362603" cy="276999"/>
          </a:xfrm>
          <a:prstGeom prst="rect">
            <a:avLst/>
          </a:prstGeom>
          <a:noFill/>
        </p:spPr>
        <p:txBody>
          <a:bodyPr wrap="square" rtlCol="0">
            <a:spAutoFit/>
          </a:bodyPr>
          <a:lstStyle/>
          <a:p>
            <a:r>
              <a:rPr lang="sv-SE" sz="1200" dirty="0"/>
              <a:t>Comparing Impression style</a:t>
            </a:r>
          </a:p>
        </p:txBody>
      </p:sp>
      <p:pic>
        <p:nvPicPr>
          <p:cNvPr id="17" name="Picture 16" descr="Icon&#10;&#10;Description automatically generated">
            <a:extLst>
              <a:ext uri="{FF2B5EF4-FFF2-40B4-BE49-F238E27FC236}">
                <a16:creationId xmlns:a16="http://schemas.microsoft.com/office/drawing/2014/main" id="{B46A0B31-7FFA-4CD2-9127-1EC18DE3067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9702" y="1089144"/>
            <a:ext cx="369333" cy="369333"/>
          </a:xfrm>
          <a:prstGeom prst="rect">
            <a:avLst/>
          </a:prstGeom>
        </p:spPr>
      </p:pic>
      <p:pic>
        <p:nvPicPr>
          <p:cNvPr id="18" name="Picture 2">
            <a:extLst>
              <a:ext uri="{FF2B5EF4-FFF2-40B4-BE49-F238E27FC236}">
                <a16:creationId xmlns:a16="http://schemas.microsoft.com/office/drawing/2014/main" id="{342C11F6-FF04-4841-998B-6E0FA90EA9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2807" y="1412609"/>
            <a:ext cx="1718759" cy="133784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17F037FD-F61B-4224-9883-58A4A187368C}"/>
              </a:ext>
            </a:extLst>
          </p:cNvPr>
          <p:cNvSpPr/>
          <p:nvPr/>
        </p:nvSpPr>
        <p:spPr>
          <a:xfrm>
            <a:off x="238577" y="2716785"/>
            <a:ext cx="2554451" cy="461665"/>
          </a:xfrm>
          <a:prstGeom prst="rect">
            <a:avLst/>
          </a:prstGeom>
        </p:spPr>
        <p:txBody>
          <a:bodyPr wrap="square">
            <a:spAutoFit/>
          </a:bodyPr>
          <a:lstStyle/>
          <a:p>
            <a:r>
              <a:rPr lang="sv-SE" sz="1200" b="1" dirty="0"/>
              <a:t>Impression, soleil levant (Impression, Sunrise) 1872 by Claude Monet</a:t>
            </a:r>
          </a:p>
        </p:txBody>
      </p:sp>
    </p:spTree>
    <p:extLst>
      <p:ext uri="{BB962C8B-B14F-4D97-AF65-F5344CB8AC3E}">
        <p14:creationId xmlns:p14="http://schemas.microsoft.com/office/powerpoint/2010/main" val="3375582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icture frame&#10;&#10;Description automatically generated">
            <a:extLst>
              <a:ext uri="{FF2B5EF4-FFF2-40B4-BE49-F238E27FC236}">
                <a16:creationId xmlns:a16="http://schemas.microsoft.com/office/drawing/2014/main" id="{03F7A46D-694C-476B-8D8A-DFEE2A5E6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9590" y="-1"/>
            <a:ext cx="7112411" cy="4800601"/>
          </a:xfrm>
          <a:prstGeom prst="rect">
            <a:avLst/>
          </a:prstGeom>
        </p:spPr>
      </p:pic>
      <p:sp>
        <p:nvSpPr>
          <p:cNvPr id="4" name="Rectangle 3">
            <a:extLst>
              <a:ext uri="{FF2B5EF4-FFF2-40B4-BE49-F238E27FC236}">
                <a16:creationId xmlns:a16="http://schemas.microsoft.com/office/drawing/2014/main" id="{8CA67CB7-8D05-4594-B6F7-820C55F6746E}"/>
              </a:ext>
            </a:extLst>
          </p:cNvPr>
          <p:cNvSpPr/>
          <p:nvPr/>
        </p:nvSpPr>
        <p:spPr>
          <a:xfrm>
            <a:off x="0" y="5103674"/>
            <a:ext cx="6096000" cy="1754326"/>
          </a:xfrm>
          <a:prstGeom prst="rect">
            <a:avLst/>
          </a:prstGeom>
        </p:spPr>
        <p:txBody>
          <a:bodyPr>
            <a:spAutoFit/>
          </a:bodyPr>
          <a:lstStyle/>
          <a:p>
            <a:r>
              <a:rPr lang="sv-SE" dirty="0"/>
              <a:t>Vy från Skeppsholmen, 1890</a:t>
            </a:r>
          </a:p>
          <a:p>
            <a:r>
              <a:rPr lang="sv-SE" dirty="0"/>
              <a:t>År 1890 utförde Zorn en rad studier av Stockholm, med Strömmens vatten som en viktig del av bilderna. Den här stämningsfulla scenen från Skeppsholmen är en av Zorns få målningar som föreställer folklivet i Stockholm. Till höger i bakgrunden syns Nationalmuseum.</a:t>
            </a:r>
          </a:p>
        </p:txBody>
      </p:sp>
      <p:sp>
        <p:nvSpPr>
          <p:cNvPr id="5" name="Rectangle 4">
            <a:extLst>
              <a:ext uri="{FF2B5EF4-FFF2-40B4-BE49-F238E27FC236}">
                <a16:creationId xmlns:a16="http://schemas.microsoft.com/office/drawing/2014/main" id="{9D0FEBB5-71FA-4287-BBF7-31B74549DA64}"/>
              </a:ext>
            </a:extLst>
          </p:cNvPr>
          <p:cNvSpPr/>
          <p:nvPr/>
        </p:nvSpPr>
        <p:spPr>
          <a:xfrm>
            <a:off x="6096000" y="5103674"/>
            <a:ext cx="6096000" cy="1754326"/>
          </a:xfrm>
          <a:prstGeom prst="rect">
            <a:avLst/>
          </a:prstGeom>
        </p:spPr>
        <p:txBody>
          <a:bodyPr>
            <a:spAutoFit/>
          </a:bodyPr>
          <a:lstStyle/>
          <a:p>
            <a:r>
              <a:rPr lang="sv-SE" dirty="0"/>
              <a:t>View from Skeppsholmen, 1890</a:t>
            </a:r>
          </a:p>
          <a:p>
            <a:r>
              <a:rPr lang="sv-SE" dirty="0"/>
              <a:t>In 1890 Zorn undertook a succession of studies of Stockholm with the water in the centre of the city as an important element. This poetical scene from Skeppsholmen is one of Zorn's fer paintings of everyday life in Stockholm. At the back of the scene, the National museum is visible.</a:t>
            </a:r>
          </a:p>
        </p:txBody>
      </p:sp>
      <p:sp>
        <p:nvSpPr>
          <p:cNvPr id="6" name="Rectangle 5">
            <a:extLst>
              <a:ext uri="{FF2B5EF4-FFF2-40B4-BE49-F238E27FC236}">
                <a16:creationId xmlns:a16="http://schemas.microsoft.com/office/drawing/2014/main" id="{AE8F8D04-79FE-4813-8758-A4AB19DE140E}"/>
              </a:ext>
            </a:extLst>
          </p:cNvPr>
          <p:cNvSpPr/>
          <p:nvPr/>
        </p:nvSpPr>
        <p:spPr>
          <a:xfrm>
            <a:off x="-38100" y="-1"/>
            <a:ext cx="2895601" cy="369332"/>
          </a:xfrm>
          <a:prstGeom prst="rect">
            <a:avLst/>
          </a:prstGeom>
        </p:spPr>
        <p:txBody>
          <a:bodyPr wrap="none">
            <a:spAutoFit/>
          </a:bodyPr>
          <a:lstStyle/>
          <a:p>
            <a:r>
              <a:rPr lang="sv-SE" b="1" dirty="0"/>
              <a:t>Vy från Skeppsholmen, 1890</a:t>
            </a:r>
          </a:p>
        </p:txBody>
      </p:sp>
      <p:pic>
        <p:nvPicPr>
          <p:cNvPr id="7" name="Picture 6" descr="A picture containing text, picture frame&#10;&#10;Description automatically generated">
            <a:extLst>
              <a:ext uri="{FF2B5EF4-FFF2-40B4-BE49-F238E27FC236}">
                <a16:creationId xmlns:a16="http://schemas.microsoft.com/office/drawing/2014/main" id="{2809F57F-53F4-405F-AFE8-64743BDCA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41" y="2438400"/>
            <a:ext cx="2935280" cy="1981200"/>
          </a:xfrm>
          <a:prstGeom prst="rect">
            <a:avLst/>
          </a:prstGeom>
        </p:spPr>
      </p:pic>
      <p:pic>
        <p:nvPicPr>
          <p:cNvPr id="8" name="Picture 7" descr="Icon&#10;&#10;Description automatically generated">
            <a:extLst>
              <a:ext uri="{FF2B5EF4-FFF2-40B4-BE49-F238E27FC236}">
                <a16:creationId xmlns:a16="http://schemas.microsoft.com/office/drawing/2014/main" id="{B5D000F3-D361-4A1A-9BF2-AD7D682B299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8975114" flipH="1">
            <a:off x="2232943" y="1591973"/>
            <a:ext cx="418703" cy="417591"/>
          </a:xfrm>
          <a:prstGeom prst="rect">
            <a:avLst/>
          </a:prstGeom>
        </p:spPr>
      </p:pic>
      <p:cxnSp>
        <p:nvCxnSpPr>
          <p:cNvPr id="9" name="Straight Connector 8">
            <a:extLst>
              <a:ext uri="{FF2B5EF4-FFF2-40B4-BE49-F238E27FC236}">
                <a16:creationId xmlns:a16="http://schemas.microsoft.com/office/drawing/2014/main" id="{5A93F902-D801-4CB0-AE52-0B8E2FBEDAC2}"/>
              </a:ext>
            </a:extLst>
          </p:cNvPr>
          <p:cNvCxnSpPr>
            <a:cxnSpLocks/>
          </p:cNvCxnSpPr>
          <p:nvPr/>
        </p:nvCxnSpPr>
        <p:spPr>
          <a:xfrm flipH="1">
            <a:off x="2163316" y="2164261"/>
            <a:ext cx="129719" cy="602589"/>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1661D6D-9E83-42BB-96C3-EB3D032C8918}"/>
              </a:ext>
            </a:extLst>
          </p:cNvPr>
          <p:cNvCxnSpPr>
            <a:cxnSpLocks/>
          </p:cNvCxnSpPr>
          <p:nvPr/>
        </p:nvCxnSpPr>
        <p:spPr>
          <a:xfrm flipH="1">
            <a:off x="857251" y="3181350"/>
            <a:ext cx="2757070" cy="102870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13" descr="A picture containing star, outdoor object, light, colorful&#10;&#10;Description automatically generated">
            <a:extLst>
              <a:ext uri="{FF2B5EF4-FFF2-40B4-BE49-F238E27FC236}">
                <a16:creationId xmlns:a16="http://schemas.microsoft.com/office/drawing/2014/main" id="{2CAD946B-BE75-4CA2-ABD2-1B1863DC640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393460"/>
            <a:ext cx="739972" cy="522605"/>
          </a:xfrm>
          <a:prstGeom prst="rect">
            <a:avLst/>
          </a:prstGeom>
        </p:spPr>
      </p:pic>
    </p:spTree>
    <p:extLst>
      <p:ext uri="{BB962C8B-B14F-4D97-AF65-F5344CB8AC3E}">
        <p14:creationId xmlns:p14="http://schemas.microsoft.com/office/powerpoint/2010/main" val="2769951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2A596CF5-A65F-4298-8E48-947B987AE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738" y="0"/>
            <a:ext cx="5673262" cy="37909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00AA8F4-E123-4F37-B16C-CF60CCE11706}"/>
              </a:ext>
            </a:extLst>
          </p:cNvPr>
          <p:cNvSpPr/>
          <p:nvPr/>
        </p:nvSpPr>
        <p:spPr>
          <a:xfrm>
            <a:off x="0" y="4549676"/>
            <a:ext cx="6096000" cy="2031325"/>
          </a:xfrm>
          <a:prstGeom prst="rect">
            <a:avLst/>
          </a:prstGeom>
        </p:spPr>
        <p:txBody>
          <a:bodyPr>
            <a:spAutoFit/>
          </a:bodyPr>
          <a:lstStyle/>
          <a:p>
            <a:r>
              <a:rPr lang="sv-SE" dirty="0"/>
              <a:t>Midnatt, 1891</a:t>
            </a:r>
          </a:p>
          <a:p>
            <a:r>
              <a:rPr lang="sv-SE" dirty="0"/>
              <a:t>Midnatt skiljer sig från de flesta av Zorns hembygdsomtiv genom att kvinnan i båten inte bär lokal dräkt utan vanliga kläder. Detta har tolkats som ett sätt att få betraktaren att koncentrera sig på stämningen i bilden. Målningen ägdes av Zorns vän operasångaren Jean-Baptiste Faure men köptes sedermera av Emma för att bli en del av Zornmuseets samling.</a:t>
            </a:r>
          </a:p>
        </p:txBody>
      </p:sp>
      <p:sp>
        <p:nvSpPr>
          <p:cNvPr id="4" name="Rectangle 3">
            <a:extLst>
              <a:ext uri="{FF2B5EF4-FFF2-40B4-BE49-F238E27FC236}">
                <a16:creationId xmlns:a16="http://schemas.microsoft.com/office/drawing/2014/main" id="{70EAE4DB-DF51-45B4-ADB4-FFB5C36065BA}"/>
              </a:ext>
            </a:extLst>
          </p:cNvPr>
          <p:cNvSpPr/>
          <p:nvPr/>
        </p:nvSpPr>
        <p:spPr>
          <a:xfrm>
            <a:off x="6096000" y="4549676"/>
            <a:ext cx="6096000" cy="2308324"/>
          </a:xfrm>
          <a:prstGeom prst="rect">
            <a:avLst/>
          </a:prstGeom>
        </p:spPr>
        <p:txBody>
          <a:bodyPr>
            <a:spAutoFit/>
          </a:bodyPr>
          <a:lstStyle/>
          <a:p>
            <a:r>
              <a:rPr lang="sv-SE" dirty="0"/>
              <a:t>Midnight, 1891</a:t>
            </a:r>
          </a:p>
          <a:p>
            <a:r>
              <a:rPr lang="sv-SE" dirty="0"/>
              <a:t>His portrayal of midnight differs from most of Zorn's paintings of local scenes in that the woman in the boat is not wearing the local costume but ordinary clothes. This has been interpreted as a method for making the viewer concentrate on the mood of the painting of the painting. The picture was owned by Jean-Baptiste Faure but, following Zorn's death, it was re-purchased by his wife to form part of the Zorn Museum's collection.</a:t>
            </a:r>
          </a:p>
        </p:txBody>
      </p:sp>
      <p:sp>
        <p:nvSpPr>
          <p:cNvPr id="5" name="Rectangle 4">
            <a:extLst>
              <a:ext uri="{FF2B5EF4-FFF2-40B4-BE49-F238E27FC236}">
                <a16:creationId xmlns:a16="http://schemas.microsoft.com/office/drawing/2014/main" id="{97E3F215-BBB9-4D76-B386-FC7290DA4A9B}"/>
              </a:ext>
            </a:extLst>
          </p:cNvPr>
          <p:cNvSpPr/>
          <p:nvPr/>
        </p:nvSpPr>
        <p:spPr>
          <a:xfrm>
            <a:off x="0" y="0"/>
            <a:ext cx="1539204" cy="369332"/>
          </a:xfrm>
          <a:prstGeom prst="rect">
            <a:avLst/>
          </a:prstGeom>
        </p:spPr>
        <p:txBody>
          <a:bodyPr wrap="none">
            <a:spAutoFit/>
          </a:bodyPr>
          <a:lstStyle/>
          <a:p>
            <a:r>
              <a:rPr lang="sv-SE" b="1" dirty="0"/>
              <a:t>Midnatt, 1891</a:t>
            </a:r>
          </a:p>
        </p:txBody>
      </p:sp>
      <p:pic>
        <p:nvPicPr>
          <p:cNvPr id="6" name="Picture 10">
            <a:extLst>
              <a:ext uri="{FF2B5EF4-FFF2-40B4-BE49-F238E27FC236}">
                <a16:creationId xmlns:a16="http://schemas.microsoft.com/office/drawing/2014/main" id="{772B9CAE-F2D9-4FC1-B6CC-65CDF2B11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482" y="1663700"/>
            <a:ext cx="3183489" cy="2127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con&#10;&#10;Description automatically generated">
            <a:extLst>
              <a:ext uri="{FF2B5EF4-FFF2-40B4-BE49-F238E27FC236}">
                <a16:creationId xmlns:a16="http://schemas.microsoft.com/office/drawing/2014/main" id="{2EA1C66F-7B78-4CDD-BF71-B95D9EAB9C6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3918677" y="969110"/>
            <a:ext cx="418703" cy="417591"/>
          </a:xfrm>
          <a:prstGeom prst="rect">
            <a:avLst/>
          </a:prstGeom>
        </p:spPr>
      </p:pic>
      <p:cxnSp>
        <p:nvCxnSpPr>
          <p:cNvPr id="8" name="Straight Connector 7">
            <a:extLst>
              <a:ext uri="{FF2B5EF4-FFF2-40B4-BE49-F238E27FC236}">
                <a16:creationId xmlns:a16="http://schemas.microsoft.com/office/drawing/2014/main" id="{32EF041B-5465-416C-9DF7-A9E84168C811}"/>
              </a:ext>
            </a:extLst>
          </p:cNvPr>
          <p:cNvCxnSpPr>
            <a:cxnSpLocks/>
          </p:cNvCxnSpPr>
          <p:nvPr/>
        </p:nvCxnSpPr>
        <p:spPr>
          <a:xfrm flipH="1">
            <a:off x="3294309" y="1369558"/>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A5C720-0BFA-4E6F-9516-1CF4F9753509}"/>
              </a:ext>
            </a:extLst>
          </p:cNvPr>
          <p:cNvCxnSpPr>
            <a:cxnSpLocks/>
          </p:cNvCxnSpPr>
          <p:nvPr/>
        </p:nvCxnSpPr>
        <p:spPr>
          <a:xfrm flipH="1">
            <a:off x="1539205" y="2200275"/>
            <a:ext cx="1327820" cy="142875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1FF8A98-81B6-4BAC-85EF-C5E4983AD87D}"/>
              </a:ext>
            </a:extLst>
          </p:cNvPr>
          <p:cNvCxnSpPr>
            <a:cxnSpLocks/>
          </p:cNvCxnSpPr>
          <p:nvPr/>
        </p:nvCxnSpPr>
        <p:spPr>
          <a:xfrm>
            <a:off x="2867026" y="2253814"/>
            <a:ext cx="581024" cy="1175186"/>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DE717D-7019-4C4F-865B-143E5679E0EE}"/>
              </a:ext>
            </a:extLst>
          </p:cNvPr>
          <p:cNvCxnSpPr>
            <a:cxnSpLocks/>
          </p:cNvCxnSpPr>
          <p:nvPr/>
        </p:nvCxnSpPr>
        <p:spPr>
          <a:xfrm flipV="1">
            <a:off x="1539204" y="3463384"/>
            <a:ext cx="1908846" cy="119336"/>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342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a:extLst>
              <a:ext uri="{FF2B5EF4-FFF2-40B4-BE49-F238E27FC236}">
                <a16:creationId xmlns:a16="http://schemas.microsoft.com/office/drawing/2014/main" id="{2757807D-9B00-4F66-B216-F3FAE72E879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86721" y="295819"/>
            <a:ext cx="1080298" cy="1080298"/>
          </a:xfrm>
          <a:prstGeom prst="rect">
            <a:avLst/>
          </a:prstGeom>
        </p:spPr>
      </p:pic>
      <p:sp>
        <p:nvSpPr>
          <p:cNvPr id="2" name="TextBox 1">
            <a:extLst>
              <a:ext uri="{FF2B5EF4-FFF2-40B4-BE49-F238E27FC236}">
                <a16:creationId xmlns:a16="http://schemas.microsoft.com/office/drawing/2014/main" id="{87F59F8C-0082-4319-9AB4-77957D5D8006}"/>
              </a:ext>
            </a:extLst>
          </p:cNvPr>
          <p:cNvSpPr txBox="1"/>
          <p:nvPr/>
        </p:nvSpPr>
        <p:spPr>
          <a:xfrm>
            <a:off x="0" y="0"/>
            <a:ext cx="3863365" cy="369332"/>
          </a:xfrm>
          <a:prstGeom prst="rect">
            <a:avLst/>
          </a:prstGeom>
          <a:noFill/>
        </p:spPr>
        <p:txBody>
          <a:bodyPr wrap="none" rtlCol="0">
            <a:spAutoFit/>
          </a:bodyPr>
          <a:lstStyle/>
          <a:p>
            <a:r>
              <a:rPr lang="sv-SE" b="1" dirty="0"/>
              <a:t>BACKGROUND – PAINTING MATERIALS</a:t>
            </a:r>
          </a:p>
        </p:txBody>
      </p:sp>
      <p:pic>
        <p:nvPicPr>
          <p:cNvPr id="1026" name="Picture 2" descr="初学画画怎么提高素描技巧？ - 新片场">
            <a:extLst>
              <a:ext uri="{FF2B5EF4-FFF2-40B4-BE49-F238E27FC236}">
                <a16:creationId xmlns:a16="http://schemas.microsoft.com/office/drawing/2014/main" id="{9C84525B-0F7B-4B95-8143-DF0B6548B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666" y="4646576"/>
            <a:ext cx="1009650" cy="7335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647A242-F5B2-4866-834F-52658800CAB4}"/>
              </a:ext>
            </a:extLst>
          </p:cNvPr>
          <p:cNvSpPr/>
          <p:nvPr/>
        </p:nvSpPr>
        <p:spPr>
          <a:xfrm>
            <a:off x="282529" y="4311355"/>
            <a:ext cx="1633652" cy="369332"/>
          </a:xfrm>
          <a:prstGeom prst="rect">
            <a:avLst/>
          </a:prstGeom>
        </p:spPr>
        <p:txBody>
          <a:bodyPr wrap="none">
            <a:spAutoFit/>
          </a:bodyPr>
          <a:lstStyle/>
          <a:p>
            <a:r>
              <a:rPr lang="sv-SE" b="1" dirty="0"/>
              <a:t>Sketch drawing</a:t>
            </a:r>
          </a:p>
        </p:txBody>
      </p:sp>
      <p:pic>
        <p:nvPicPr>
          <p:cNvPr id="6" name="Picture 5">
            <a:extLst>
              <a:ext uri="{FF2B5EF4-FFF2-40B4-BE49-F238E27FC236}">
                <a16:creationId xmlns:a16="http://schemas.microsoft.com/office/drawing/2014/main" id="{C58050C0-1274-44B5-9F0D-24F3C723747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33581" y="3137681"/>
            <a:ext cx="670441" cy="670441"/>
          </a:xfrm>
          <a:prstGeom prst="rect">
            <a:avLst/>
          </a:prstGeom>
        </p:spPr>
      </p:pic>
      <p:pic>
        <p:nvPicPr>
          <p:cNvPr id="9" name="Picture 8">
            <a:extLst>
              <a:ext uri="{FF2B5EF4-FFF2-40B4-BE49-F238E27FC236}">
                <a16:creationId xmlns:a16="http://schemas.microsoft.com/office/drawing/2014/main" id="{FAD5B51E-174F-4CEC-9FE0-1F261109363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409120" y="3288235"/>
            <a:ext cx="369332" cy="369332"/>
          </a:xfrm>
          <a:prstGeom prst="rect">
            <a:avLst/>
          </a:prstGeom>
        </p:spPr>
      </p:pic>
      <p:sp>
        <p:nvSpPr>
          <p:cNvPr id="12" name="Rectangle 11">
            <a:extLst>
              <a:ext uri="{FF2B5EF4-FFF2-40B4-BE49-F238E27FC236}">
                <a16:creationId xmlns:a16="http://schemas.microsoft.com/office/drawing/2014/main" id="{9352977B-1653-447F-9735-FEBD17323C7C}"/>
              </a:ext>
            </a:extLst>
          </p:cNvPr>
          <p:cNvSpPr/>
          <p:nvPr/>
        </p:nvSpPr>
        <p:spPr>
          <a:xfrm>
            <a:off x="413735" y="3669622"/>
            <a:ext cx="710131" cy="276999"/>
          </a:xfrm>
          <a:prstGeom prst="rect">
            <a:avLst/>
          </a:prstGeom>
        </p:spPr>
        <p:txBody>
          <a:bodyPr wrap="none">
            <a:spAutoFit/>
          </a:bodyPr>
          <a:lstStyle/>
          <a:p>
            <a:r>
              <a:rPr lang="sv-SE" sz="1200" dirty="0"/>
              <a:t>charcoal</a:t>
            </a:r>
          </a:p>
        </p:txBody>
      </p:sp>
      <p:sp>
        <p:nvSpPr>
          <p:cNvPr id="14" name="Rectangle 13">
            <a:extLst>
              <a:ext uri="{FF2B5EF4-FFF2-40B4-BE49-F238E27FC236}">
                <a16:creationId xmlns:a16="http://schemas.microsoft.com/office/drawing/2014/main" id="{A93AABD2-51B5-469B-A7B6-8FD26FB6C06B}"/>
              </a:ext>
            </a:extLst>
          </p:cNvPr>
          <p:cNvSpPr/>
          <p:nvPr/>
        </p:nvSpPr>
        <p:spPr>
          <a:xfrm>
            <a:off x="1238720" y="3669622"/>
            <a:ext cx="558166" cy="276999"/>
          </a:xfrm>
          <a:prstGeom prst="rect">
            <a:avLst/>
          </a:prstGeom>
        </p:spPr>
        <p:txBody>
          <a:bodyPr wrap="none">
            <a:spAutoFit/>
          </a:bodyPr>
          <a:lstStyle/>
          <a:p>
            <a:r>
              <a:rPr lang="sv-SE" sz="1200" dirty="0"/>
              <a:t>pencil</a:t>
            </a:r>
          </a:p>
        </p:txBody>
      </p:sp>
      <p:pic>
        <p:nvPicPr>
          <p:cNvPr id="1028" name="Picture 4" descr="Michael Price – Figurative Paintings">
            <a:extLst>
              <a:ext uri="{FF2B5EF4-FFF2-40B4-BE49-F238E27FC236}">
                <a16:creationId xmlns:a16="http://schemas.microsoft.com/office/drawing/2014/main" id="{D6C96D5D-AD4B-47A3-92ED-55D7D9F5C8F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5732" y="648878"/>
            <a:ext cx="2085975" cy="145447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E9AD2BD-49E0-4121-9D4B-164A1E05337D}"/>
              </a:ext>
            </a:extLst>
          </p:cNvPr>
          <p:cNvSpPr/>
          <p:nvPr/>
        </p:nvSpPr>
        <p:spPr>
          <a:xfrm>
            <a:off x="433581" y="2145450"/>
            <a:ext cx="1316642" cy="276999"/>
          </a:xfrm>
          <a:prstGeom prst="rect">
            <a:avLst/>
          </a:prstGeom>
        </p:spPr>
        <p:txBody>
          <a:bodyPr wrap="none">
            <a:spAutoFit/>
          </a:bodyPr>
          <a:lstStyle/>
          <a:p>
            <a:r>
              <a:rPr lang="sv-SE" sz="1200" dirty="0"/>
              <a:t>Mineral pigments</a:t>
            </a:r>
          </a:p>
        </p:txBody>
      </p:sp>
      <p:pic>
        <p:nvPicPr>
          <p:cNvPr id="1032" name="Picture 8" descr="Non-Toxic Dry Powder Pigments &amp; Mica Products | Earth Pigments">
            <a:extLst>
              <a:ext uri="{FF2B5EF4-FFF2-40B4-BE49-F238E27FC236}">
                <a16:creationId xmlns:a16="http://schemas.microsoft.com/office/drawing/2014/main" id="{B43BB670-8BA5-417F-89EC-093D0615F5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a:off x="2650334" y="488648"/>
            <a:ext cx="1456636" cy="17770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ind the Crayola® Colored Drawing Chalk, 12Ct. at Michaels">
            <a:extLst>
              <a:ext uri="{FF2B5EF4-FFF2-40B4-BE49-F238E27FC236}">
                <a16:creationId xmlns:a16="http://schemas.microsoft.com/office/drawing/2014/main" id="{007693D4-9C1D-4FB8-9F8B-21064B753E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81707" y="3028693"/>
            <a:ext cx="1051829" cy="105182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16ECEF32-BDBF-4440-A05F-7FF08D056537}"/>
              </a:ext>
            </a:extLst>
          </p:cNvPr>
          <p:cNvSpPr/>
          <p:nvPr/>
        </p:nvSpPr>
        <p:spPr>
          <a:xfrm>
            <a:off x="2528538" y="3843661"/>
            <a:ext cx="526106" cy="276999"/>
          </a:xfrm>
          <a:prstGeom prst="rect">
            <a:avLst/>
          </a:prstGeom>
        </p:spPr>
        <p:txBody>
          <a:bodyPr wrap="none">
            <a:spAutoFit/>
          </a:bodyPr>
          <a:lstStyle/>
          <a:p>
            <a:r>
              <a:rPr lang="sv-SE" sz="1200" dirty="0"/>
              <a:t>Chalk</a:t>
            </a:r>
          </a:p>
        </p:txBody>
      </p:sp>
      <p:pic>
        <p:nvPicPr>
          <p:cNvPr id="1036" name="Picture 12" descr="The 11 Best Sidewalk Chalk Activities | The Eleven Best | Chalk fun, Chalk  activities, Unicorn drawing">
            <a:extLst>
              <a:ext uri="{FF2B5EF4-FFF2-40B4-BE49-F238E27FC236}">
                <a16:creationId xmlns:a16="http://schemas.microsoft.com/office/drawing/2014/main" id="{9D8F9EF2-0EEF-4D40-AE32-782FBB89A54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44589" y="4496021"/>
            <a:ext cx="1121209" cy="140232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7BB467F-FE38-4A97-B4BE-8F8D6FEE2C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584" y="5388957"/>
            <a:ext cx="1542270" cy="128111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BE07826-F8BC-49C2-988F-2AA405E0F4CC}"/>
              </a:ext>
            </a:extLst>
          </p:cNvPr>
          <p:cNvSpPr/>
          <p:nvPr/>
        </p:nvSpPr>
        <p:spPr>
          <a:xfrm>
            <a:off x="666666" y="6621179"/>
            <a:ext cx="1168974" cy="276999"/>
          </a:xfrm>
          <a:prstGeom prst="rect">
            <a:avLst/>
          </a:prstGeom>
        </p:spPr>
        <p:txBody>
          <a:bodyPr wrap="none">
            <a:spAutoFit/>
          </a:bodyPr>
          <a:lstStyle/>
          <a:p>
            <a:r>
              <a:rPr lang="sv-SE" sz="1200" dirty="0"/>
              <a:t>Charcoal Sketch</a:t>
            </a:r>
          </a:p>
        </p:txBody>
      </p:sp>
      <p:sp>
        <p:nvSpPr>
          <p:cNvPr id="24" name="Rectangle 23">
            <a:extLst>
              <a:ext uri="{FF2B5EF4-FFF2-40B4-BE49-F238E27FC236}">
                <a16:creationId xmlns:a16="http://schemas.microsoft.com/office/drawing/2014/main" id="{A7F6BE77-A5F3-4F09-9735-633743BDFE51}"/>
              </a:ext>
            </a:extLst>
          </p:cNvPr>
          <p:cNvSpPr/>
          <p:nvPr/>
        </p:nvSpPr>
        <p:spPr>
          <a:xfrm>
            <a:off x="628444" y="5137333"/>
            <a:ext cx="997902" cy="276999"/>
          </a:xfrm>
          <a:prstGeom prst="rect">
            <a:avLst/>
          </a:prstGeom>
        </p:spPr>
        <p:txBody>
          <a:bodyPr wrap="none">
            <a:spAutoFit/>
          </a:bodyPr>
          <a:lstStyle/>
          <a:p>
            <a:r>
              <a:rPr lang="sv-SE" sz="1200" dirty="0"/>
              <a:t>Pencil Sketch</a:t>
            </a:r>
          </a:p>
        </p:txBody>
      </p:sp>
      <p:sp>
        <p:nvSpPr>
          <p:cNvPr id="25" name="Rectangle 24">
            <a:extLst>
              <a:ext uri="{FF2B5EF4-FFF2-40B4-BE49-F238E27FC236}">
                <a16:creationId xmlns:a16="http://schemas.microsoft.com/office/drawing/2014/main" id="{8897F5C2-3AA9-45E6-9E52-72948AAB3600}"/>
              </a:ext>
            </a:extLst>
          </p:cNvPr>
          <p:cNvSpPr/>
          <p:nvPr/>
        </p:nvSpPr>
        <p:spPr>
          <a:xfrm>
            <a:off x="2516355" y="5932124"/>
            <a:ext cx="1076577" cy="276999"/>
          </a:xfrm>
          <a:prstGeom prst="rect">
            <a:avLst/>
          </a:prstGeom>
        </p:spPr>
        <p:txBody>
          <a:bodyPr wrap="none">
            <a:spAutoFit/>
          </a:bodyPr>
          <a:lstStyle/>
          <a:p>
            <a:r>
              <a:rPr lang="sv-SE" sz="1200" dirty="0"/>
              <a:t>Chalk Drawing</a:t>
            </a:r>
          </a:p>
        </p:txBody>
      </p:sp>
      <p:cxnSp>
        <p:nvCxnSpPr>
          <p:cNvPr id="26" name="Straight Connector 25">
            <a:extLst>
              <a:ext uri="{FF2B5EF4-FFF2-40B4-BE49-F238E27FC236}">
                <a16:creationId xmlns:a16="http://schemas.microsoft.com/office/drawing/2014/main" id="{A51B976F-C39E-45D5-81B5-5BD2F382D642}"/>
              </a:ext>
            </a:extLst>
          </p:cNvPr>
          <p:cNvCxnSpPr>
            <a:cxnSpLocks/>
            <a:stCxn id="1038" idx="1"/>
            <a:endCxn id="12" idx="2"/>
          </p:cNvCxnSpPr>
          <p:nvPr/>
        </p:nvCxnSpPr>
        <p:spPr>
          <a:xfrm flipV="1">
            <a:off x="467584" y="3946621"/>
            <a:ext cx="301217" cy="2082892"/>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523DF36-62AB-4464-A758-C9D914A91B8C}"/>
              </a:ext>
            </a:extLst>
          </p:cNvPr>
          <p:cNvCxnSpPr>
            <a:cxnSpLocks/>
            <a:stCxn id="4" idx="2"/>
            <a:endCxn id="14" idx="2"/>
          </p:cNvCxnSpPr>
          <p:nvPr/>
        </p:nvCxnSpPr>
        <p:spPr>
          <a:xfrm flipV="1">
            <a:off x="1099355" y="3946621"/>
            <a:ext cx="418448" cy="734066"/>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B719A62-A3FC-44D2-AA0E-288F704B1C3A}"/>
              </a:ext>
            </a:extLst>
          </p:cNvPr>
          <p:cNvCxnSpPr>
            <a:cxnSpLocks/>
            <a:stCxn id="1036" idx="0"/>
            <a:endCxn id="20" idx="2"/>
          </p:cNvCxnSpPr>
          <p:nvPr/>
        </p:nvCxnSpPr>
        <p:spPr>
          <a:xfrm flipH="1" flipV="1">
            <a:off x="2791591" y="4120660"/>
            <a:ext cx="213603" cy="375361"/>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09978B0-ADAB-4FFB-A2EE-ADBC04DA9EB7}"/>
              </a:ext>
            </a:extLst>
          </p:cNvPr>
          <p:cNvSpPr/>
          <p:nvPr/>
        </p:nvSpPr>
        <p:spPr>
          <a:xfrm>
            <a:off x="2336533" y="6164088"/>
            <a:ext cx="1524922" cy="276999"/>
          </a:xfrm>
          <a:prstGeom prst="rect">
            <a:avLst/>
          </a:prstGeom>
        </p:spPr>
        <p:txBody>
          <a:bodyPr wrap="square">
            <a:spAutoFit/>
          </a:bodyPr>
          <a:lstStyle/>
          <a:p>
            <a:r>
              <a:rPr lang="sv-SE" sz="1200" b="1" i="1" dirty="0"/>
              <a:t>Bad color adhesion</a:t>
            </a:r>
          </a:p>
        </p:txBody>
      </p:sp>
      <p:sp>
        <p:nvSpPr>
          <p:cNvPr id="28" name="Arrow: Right 27">
            <a:extLst>
              <a:ext uri="{FF2B5EF4-FFF2-40B4-BE49-F238E27FC236}">
                <a16:creationId xmlns:a16="http://schemas.microsoft.com/office/drawing/2014/main" id="{BA54D8E8-2424-4AB1-A6CB-EBC596B43693}"/>
              </a:ext>
            </a:extLst>
          </p:cNvPr>
          <p:cNvSpPr/>
          <p:nvPr/>
        </p:nvSpPr>
        <p:spPr>
          <a:xfrm>
            <a:off x="2209800" y="1376117"/>
            <a:ext cx="318738" cy="252658"/>
          </a:xfrm>
          <a:prstGeom prst="rightArrow">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8" name="Arrow: Right 37">
            <a:extLst>
              <a:ext uri="{FF2B5EF4-FFF2-40B4-BE49-F238E27FC236}">
                <a16:creationId xmlns:a16="http://schemas.microsoft.com/office/drawing/2014/main" id="{F4F3BC57-BC43-44DD-BFA1-4A09000F10D4}"/>
              </a:ext>
            </a:extLst>
          </p:cNvPr>
          <p:cNvSpPr/>
          <p:nvPr/>
        </p:nvSpPr>
        <p:spPr>
          <a:xfrm rot="5733658">
            <a:off x="2570554" y="2517478"/>
            <a:ext cx="714707" cy="347387"/>
          </a:xfrm>
          <a:prstGeom prst="rightArrow">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9" name="Arrow: Right 38">
            <a:extLst>
              <a:ext uri="{FF2B5EF4-FFF2-40B4-BE49-F238E27FC236}">
                <a16:creationId xmlns:a16="http://schemas.microsoft.com/office/drawing/2014/main" id="{29C40514-C366-4D7C-BB59-FD3CDB96345B}"/>
              </a:ext>
            </a:extLst>
          </p:cNvPr>
          <p:cNvSpPr/>
          <p:nvPr/>
        </p:nvSpPr>
        <p:spPr>
          <a:xfrm rot="1863026">
            <a:off x="4163053" y="2178210"/>
            <a:ext cx="416079" cy="338398"/>
          </a:xfrm>
          <a:prstGeom prst="rightArrow">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040" name="Picture 16" descr="Best Premium Watercolor Sets for Beginner and Expert Painters – ARTnews.com">
            <a:extLst>
              <a:ext uri="{FF2B5EF4-FFF2-40B4-BE49-F238E27FC236}">
                <a16:creationId xmlns:a16="http://schemas.microsoft.com/office/drawing/2014/main" id="{EA799648-12AE-4F18-ACC6-1B0F9BCF08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0461" y="2870223"/>
            <a:ext cx="1180151" cy="78734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Logo, icon&#10;&#10;Description automatically generated">
            <a:extLst>
              <a:ext uri="{FF2B5EF4-FFF2-40B4-BE49-F238E27FC236}">
                <a16:creationId xmlns:a16="http://schemas.microsoft.com/office/drawing/2014/main" id="{5CB6E64C-FEFF-4AC0-8E8C-FAE91B1DCD86}"/>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4691115" y="2238125"/>
            <a:ext cx="411107" cy="411107"/>
          </a:xfrm>
          <a:prstGeom prst="rect">
            <a:avLst/>
          </a:prstGeom>
        </p:spPr>
      </p:pic>
      <p:sp>
        <p:nvSpPr>
          <p:cNvPr id="45" name="Rectangle 44">
            <a:extLst>
              <a:ext uri="{FF2B5EF4-FFF2-40B4-BE49-F238E27FC236}">
                <a16:creationId xmlns:a16="http://schemas.microsoft.com/office/drawing/2014/main" id="{9F78B2F6-C809-4531-87A3-3D80A3AFC30D}"/>
              </a:ext>
            </a:extLst>
          </p:cNvPr>
          <p:cNvSpPr/>
          <p:nvPr/>
        </p:nvSpPr>
        <p:spPr>
          <a:xfrm>
            <a:off x="4603687" y="2608824"/>
            <a:ext cx="679610" cy="276999"/>
          </a:xfrm>
          <a:prstGeom prst="rect">
            <a:avLst/>
          </a:prstGeom>
        </p:spPr>
        <p:txBody>
          <a:bodyPr wrap="none">
            <a:spAutoFit/>
          </a:bodyPr>
          <a:lstStyle/>
          <a:p>
            <a:r>
              <a:rPr lang="sv-SE" sz="1200" dirty="0"/>
              <a:t>+ Water</a:t>
            </a:r>
          </a:p>
        </p:txBody>
      </p:sp>
      <p:sp>
        <p:nvSpPr>
          <p:cNvPr id="47" name="Rectangle 46">
            <a:extLst>
              <a:ext uri="{FF2B5EF4-FFF2-40B4-BE49-F238E27FC236}">
                <a16:creationId xmlns:a16="http://schemas.microsoft.com/office/drawing/2014/main" id="{31E4D942-E064-4073-BC8A-42814C9ABB26}"/>
              </a:ext>
            </a:extLst>
          </p:cNvPr>
          <p:cNvSpPr/>
          <p:nvPr/>
        </p:nvSpPr>
        <p:spPr>
          <a:xfrm>
            <a:off x="4660461" y="3707247"/>
            <a:ext cx="1296637" cy="276999"/>
          </a:xfrm>
          <a:prstGeom prst="rect">
            <a:avLst/>
          </a:prstGeom>
        </p:spPr>
        <p:txBody>
          <a:bodyPr wrap="none">
            <a:spAutoFit/>
          </a:bodyPr>
          <a:lstStyle/>
          <a:p>
            <a:r>
              <a:rPr lang="sv-SE" sz="1200" dirty="0"/>
              <a:t>Watercolor paints</a:t>
            </a:r>
          </a:p>
        </p:txBody>
      </p:sp>
      <p:pic>
        <p:nvPicPr>
          <p:cNvPr id="1042" name="Picture 18">
            <a:extLst>
              <a:ext uri="{FF2B5EF4-FFF2-40B4-BE49-F238E27FC236}">
                <a16:creationId xmlns:a16="http://schemas.microsoft.com/office/drawing/2014/main" id="{C12FF1E9-C3FD-4486-848E-E6AEBD0C0B6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46840" y="4534287"/>
            <a:ext cx="2083239" cy="1419349"/>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C2DD0D5B-C790-4A54-9623-0F44DA239F50}"/>
              </a:ext>
            </a:extLst>
          </p:cNvPr>
          <p:cNvSpPr/>
          <p:nvPr/>
        </p:nvSpPr>
        <p:spPr>
          <a:xfrm>
            <a:off x="5880280" y="5983264"/>
            <a:ext cx="1668363" cy="461665"/>
          </a:xfrm>
          <a:prstGeom prst="rect">
            <a:avLst/>
          </a:prstGeom>
        </p:spPr>
        <p:txBody>
          <a:bodyPr wrap="square">
            <a:spAutoFit/>
          </a:bodyPr>
          <a:lstStyle/>
          <a:p>
            <a:r>
              <a:rPr lang="en-US" sz="1200" dirty="0"/>
              <a:t>The Blue Boat (1892) by Winslow Homer</a:t>
            </a:r>
            <a:endParaRPr lang="sv-SE" sz="1200" dirty="0"/>
          </a:p>
        </p:txBody>
      </p:sp>
      <p:pic>
        <p:nvPicPr>
          <p:cNvPr id="1044" name="Picture 20">
            <a:extLst>
              <a:ext uri="{FF2B5EF4-FFF2-40B4-BE49-F238E27FC236}">
                <a16:creationId xmlns:a16="http://schemas.microsoft.com/office/drawing/2014/main" id="{0A8CEB93-EFA5-474C-84AE-786A608CC3D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50438" y="4534287"/>
            <a:ext cx="1208522" cy="1465286"/>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AD2771CE-5D48-46FF-9045-72F9FBE55114}"/>
              </a:ext>
            </a:extLst>
          </p:cNvPr>
          <p:cNvSpPr/>
          <p:nvPr/>
        </p:nvSpPr>
        <p:spPr>
          <a:xfrm>
            <a:off x="4005938" y="6045748"/>
            <a:ext cx="1668363" cy="461665"/>
          </a:xfrm>
          <a:prstGeom prst="rect">
            <a:avLst/>
          </a:prstGeom>
        </p:spPr>
        <p:txBody>
          <a:bodyPr wrap="square">
            <a:spAutoFit/>
          </a:bodyPr>
          <a:lstStyle/>
          <a:p>
            <a:r>
              <a:rPr lang="en-US" sz="1200" dirty="0"/>
              <a:t>self-portrait (Paul Cézanne)</a:t>
            </a:r>
            <a:endParaRPr lang="sv-SE" sz="1200" dirty="0"/>
          </a:p>
        </p:txBody>
      </p:sp>
      <p:sp>
        <p:nvSpPr>
          <p:cNvPr id="54" name="Rectangle 53">
            <a:extLst>
              <a:ext uri="{FF2B5EF4-FFF2-40B4-BE49-F238E27FC236}">
                <a16:creationId xmlns:a16="http://schemas.microsoft.com/office/drawing/2014/main" id="{E393CEEE-07A9-4B59-A553-011AA56FB2DE}"/>
              </a:ext>
            </a:extLst>
          </p:cNvPr>
          <p:cNvSpPr/>
          <p:nvPr/>
        </p:nvSpPr>
        <p:spPr>
          <a:xfrm>
            <a:off x="2147396" y="4120660"/>
            <a:ext cx="1535549" cy="369332"/>
          </a:xfrm>
          <a:prstGeom prst="rect">
            <a:avLst/>
          </a:prstGeom>
        </p:spPr>
        <p:txBody>
          <a:bodyPr wrap="none">
            <a:spAutoFit/>
          </a:bodyPr>
          <a:lstStyle/>
          <a:p>
            <a:r>
              <a:rPr lang="sv-SE" b="1" dirty="0"/>
              <a:t>Chalk drawing</a:t>
            </a:r>
          </a:p>
        </p:txBody>
      </p:sp>
      <p:cxnSp>
        <p:nvCxnSpPr>
          <p:cNvPr id="56" name="Straight Connector 55">
            <a:extLst>
              <a:ext uri="{FF2B5EF4-FFF2-40B4-BE49-F238E27FC236}">
                <a16:creationId xmlns:a16="http://schemas.microsoft.com/office/drawing/2014/main" id="{7807727D-A017-4C48-9BE8-C5604F5DAAA7}"/>
              </a:ext>
            </a:extLst>
          </p:cNvPr>
          <p:cNvCxnSpPr>
            <a:cxnSpLocks/>
            <a:stCxn id="1044" idx="0"/>
            <a:endCxn id="55" idx="0"/>
          </p:cNvCxnSpPr>
          <p:nvPr/>
        </p:nvCxnSpPr>
        <p:spPr>
          <a:xfrm flipV="1">
            <a:off x="4754699" y="4037889"/>
            <a:ext cx="654188" cy="496398"/>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FBF5CF5-0760-4C1B-8C9B-C1F1E7A07711}"/>
              </a:ext>
            </a:extLst>
          </p:cNvPr>
          <p:cNvCxnSpPr>
            <a:cxnSpLocks/>
            <a:stCxn id="1042" idx="0"/>
            <a:endCxn id="55" idx="0"/>
          </p:cNvCxnSpPr>
          <p:nvPr/>
        </p:nvCxnSpPr>
        <p:spPr>
          <a:xfrm flipH="1" flipV="1">
            <a:off x="5408887" y="4037889"/>
            <a:ext cx="1379573" cy="496398"/>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BE17F16-080E-481F-B47C-ABFACB5C200B}"/>
              </a:ext>
            </a:extLst>
          </p:cNvPr>
          <p:cNvSpPr/>
          <p:nvPr/>
        </p:nvSpPr>
        <p:spPr>
          <a:xfrm>
            <a:off x="4366261" y="4037889"/>
            <a:ext cx="2085251" cy="369332"/>
          </a:xfrm>
          <a:prstGeom prst="rect">
            <a:avLst/>
          </a:prstGeom>
        </p:spPr>
        <p:txBody>
          <a:bodyPr wrap="none">
            <a:spAutoFit/>
          </a:bodyPr>
          <a:lstStyle/>
          <a:p>
            <a:r>
              <a:rPr lang="sv-SE" b="1" dirty="0"/>
              <a:t>Watercolor painting</a:t>
            </a:r>
          </a:p>
        </p:txBody>
      </p:sp>
      <p:pic>
        <p:nvPicPr>
          <p:cNvPr id="48" name="Picture 47">
            <a:extLst>
              <a:ext uri="{FF2B5EF4-FFF2-40B4-BE49-F238E27FC236}">
                <a16:creationId xmlns:a16="http://schemas.microsoft.com/office/drawing/2014/main" id="{B02C3519-48DE-47E8-A280-37A553B071E2}"/>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5408887" y="6365936"/>
            <a:ext cx="500893" cy="500893"/>
          </a:xfrm>
          <a:prstGeom prst="rect">
            <a:avLst/>
          </a:prstGeom>
        </p:spPr>
      </p:pic>
      <p:cxnSp>
        <p:nvCxnSpPr>
          <p:cNvPr id="64" name="Straight Connector 63">
            <a:extLst>
              <a:ext uri="{FF2B5EF4-FFF2-40B4-BE49-F238E27FC236}">
                <a16:creationId xmlns:a16="http://schemas.microsoft.com/office/drawing/2014/main" id="{2939DC88-5D5F-4EB1-B9EF-A5BDC64BAE3B}"/>
              </a:ext>
            </a:extLst>
          </p:cNvPr>
          <p:cNvCxnSpPr>
            <a:cxnSpLocks/>
            <a:stCxn id="37" idx="2"/>
            <a:endCxn id="48" idx="3"/>
          </p:cNvCxnSpPr>
          <p:nvPr/>
        </p:nvCxnSpPr>
        <p:spPr>
          <a:xfrm flipH="1">
            <a:off x="5909780" y="6444929"/>
            <a:ext cx="804682" cy="171454"/>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F535E3C-2DAF-4E4A-8BA1-53B468EB2DEF}"/>
              </a:ext>
            </a:extLst>
          </p:cNvPr>
          <p:cNvCxnSpPr>
            <a:cxnSpLocks/>
            <a:stCxn id="52" idx="2"/>
            <a:endCxn id="48" idx="1"/>
          </p:cNvCxnSpPr>
          <p:nvPr/>
        </p:nvCxnSpPr>
        <p:spPr>
          <a:xfrm>
            <a:off x="4840120" y="6507413"/>
            <a:ext cx="568767" cy="108970"/>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0C92960-9B09-41FF-83BF-89E0771EBFAA}"/>
              </a:ext>
            </a:extLst>
          </p:cNvPr>
          <p:cNvCxnSpPr>
            <a:cxnSpLocks/>
            <a:stCxn id="23" idx="3"/>
            <a:endCxn id="48" idx="1"/>
          </p:cNvCxnSpPr>
          <p:nvPr/>
        </p:nvCxnSpPr>
        <p:spPr>
          <a:xfrm flipV="1">
            <a:off x="1835640" y="6616383"/>
            <a:ext cx="3573247" cy="143296"/>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5660B118-62A3-4F6D-81FD-61CA31F0EB5E}"/>
              </a:ext>
            </a:extLst>
          </p:cNvPr>
          <p:cNvSpPr/>
          <p:nvPr/>
        </p:nvSpPr>
        <p:spPr>
          <a:xfrm>
            <a:off x="6054263" y="6616382"/>
            <a:ext cx="545214" cy="276999"/>
          </a:xfrm>
          <a:prstGeom prst="rect">
            <a:avLst/>
          </a:prstGeom>
        </p:spPr>
        <p:txBody>
          <a:bodyPr wrap="none">
            <a:spAutoFit/>
          </a:bodyPr>
          <a:lstStyle/>
          <a:p>
            <a:r>
              <a:rPr lang="sv-SE" sz="1200" dirty="0"/>
              <a:t>Paper</a:t>
            </a:r>
          </a:p>
        </p:txBody>
      </p:sp>
      <p:sp>
        <p:nvSpPr>
          <p:cNvPr id="77" name="Rectangle 76">
            <a:extLst>
              <a:ext uri="{FF2B5EF4-FFF2-40B4-BE49-F238E27FC236}">
                <a16:creationId xmlns:a16="http://schemas.microsoft.com/office/drawing/2014/main" id="{E5512DA4-1EC7-4D37-A845-1317C29D6F23}"/>
              </a:ext>
            </a:extLst>
          </p:cNvPr>
          <p:cNvSpPr/>
          <p:nvPr/>
        </p:nvSpPr>
        <p:spPr>
          <a:xfrm>
            <a:off x="6614710" y="6544780"/>
            <a:ext cx="1360979" cy="276999"/>
          </a:xfrm>
          <a:prstGeom prst="rect">
            <a:avLst/>
          </a:prstGeom>
        </p:spPr>
        <p:txBody>
          <a:bodyPr wrap="square">
            <a:spAutoFit/>
          </a:bodyPr>
          <a:lstStyle/>
          <a:p>
            <a:r>
              <a:rPr lang="sv-SE" sz="1200" b="1" i="1" dirty="0"/>
              <a:t>Bad preservation</a:t>
            </a:r>
          </a:p>
        </p:txBody>
      </p:sp>
      <p:sp>
        <p:nvSpPr>
          <p:cNvPr id="78" name="Rectangle 77">
            <a:extLst>
              <a:ext uri="{FF2B5EF4-FFF2-40B4-BE49-F238E27FC236}">
                <a16:creationId xmlns:a16="http://schemas.microsoft.com/office/drawing/2014/main" id="{10A8C29A-A5C7-4F5D-A351-296B10EC8160}"/>
              </a:ext>
            </a:extLst>
          </p:cNvPr>
          <p:cNvSpPr/>
          <p:nvPr/>
        </p:nvSpPr>
        <p:spPr>
          <a:xfrm>
            <a:off x="5931192" y="1224316"/>
            <a:ext cx="958917" cy="276999"/>
          </a:xfrm>
          <a:prstGeom prst="rect">
            <a:avLst/>
          </a:prstGeom>
        </p:spPr>
        <p:txBody>
          <a:bodyPr wrap="none">
            <a:spAutoFit/>
          </a:bodyPr>
          <a:lstStyle/>
          <a:p>
            <a:r>
              <a:rPr lang="sv-SE" sz="1200" dirty="0"/>
              <a:t>+ Linseed oil</a:t>
            </a:r>
          </a:p>
        </p:txBody>
      </p:sp>
      <p:sp>
        <p:nvSpPr>
          <p:cNvPr id="79" name="Arrow: Right 78">
            <a:extLst>
              <a:ext uri="{FF2B5EF4-FFF2-40B4-BE49-F238E27FC236}">
                <a16:creationId xmlns:a16="http://schemas.microsoft.com/office/drawing/2014/main" id="{43E16F98-3AC4-4786-BDCB-51236D1F8F2F}"/>
              </a:ext>
            </a:extLst>
          </p:cNvPr>
          <p:cNvSpPr/>
          <p:nvPr/>
        </p:nvSpPr>
        <p:spPr>
          <a:xfrm rot="176830">
            <a:off x="4938867" y="877345"/>
            <a:ext cx="744360" cy="328052"/>
          </a:xfrm>
          <a:prstGeom prst="rightArrow">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046" name="Picture 22" descr="Winsor &amp; Newton Oil Paint Set - Draw Store">
            <a:extLst>
              <a:ext uri="{FF2B5EF4-FFF2-40B4-BE49-F238E27FC236}">
                <a16:creationId xmlns:a16="http://schemas.microsoft.com/office/drawing/2014/main" id="{14B45CBB-1B0B-4996-B252-C590413356B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962571" y="355921"/>
            <a:ext cx="1360980" cy="1360980"/>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8A8794FF-8F6A-4C24-965F-2059A97AD790}"/>
              </a:ext>
            </a:extLst>
          </p:cNvPr>
          <p:cNvSpPr/>
          <p:nvPr/>
        </p:nvSpPr>
        <p:spPr>
          <a:xfrm>
            <a:off x="8337634" y="279545"/>
            <a:ext cx="1288623" cy="369332"/>
          </a:xfrm>
          <a:prstGeom prst="rect">
            <a:avLst/>
          </a:prstGeom>
        </p:spPr>
        <p:txBody>
          <a:bodyPr wrap="none">
            <a:spAutoFit/>
          </a:bodyPr>
          <a:lstStyle/>
          <a:p>
            <a:r>
              <a:rPr lang="sv-SE" b="1" dirty="0"/>
              <a:t>Oil painting</a:t>
            </a:r>
          </a:p>
        </p:txBody>
      </p:sp>
      <p:pic>
        <p:nvPicPr>
          <p:cNvPr id="1048" name="Picture 24">
            <a:extLst>
              <a:ext uri="{FF2B5EF4-FFF2-40B4-BE49-F238E27FC236}">
                <a16:creationId xmlns:a16="http://schemas.microsoft.com/office/drawing/2014/main" id="{734A40A6-D272-4E3F-8C7B-C8672459A2FC}"/>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067222" y="658482"/>
            <a:ext cx="1903399" cy="2605413"/>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829B067B-F1B7-496E-82BD-BD9D26E6F95E}"/>
              </a:ext>
            </a:extLst>
          </p:cNvPr>
          <p:cNvSpPr/>
          <p:nvPr/>
        </p:nvSpPr>
        <p:spPr>
          <a:xfrm rot="16200000">
            <a:off x="8555654" y="1794903"/>
            <a:ext cx="2660985" cy="276999"/>
          </a:xfrm>
          <a:prstGeom prst="rect">
            <a:avLst/>
          </a:prstGeom>
        </p:spPr>
        <p:txBody>
          <a:bodyPr wrap="none">
            <a:spAutoFit/>
          </a:bodyPr>
          <a:lstStyle/>
          <a:p>
            <a:r>
              <a:rPr lang="en-US" sz="1200" dirty="0"/>
              <a:t>Jan van Eyck (1434) by Arnolfini Portrait</a:t>
            </a:r>
            <a:endParaRPr lang="sv-SE" sz="1200" dirty="0"/>
          </a:p>
        </p:txBody>
      </p:sp>
      <p:pic>
        <p:nvPicPr>
          <p:cNvPr id="1050" name="Picture 26">
            <a:extLst>
              <a:ext uri="{FF2B5EF4-FFF2-40B4-BE49-F238E27FC236}">
                <a16:creationId xmlns:a16="http://schemas.microsoft.com/office/drawing/2014/main" id="{413CA3D5-EB0F-4C29-9188-0D157CA4F0E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849497" y="3472900"/>
            <a:ext cx="3220449" cy="2425443"/>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E67D81FD-1C14-476D-84D3-A8F8618AE28E}"/>
              </a:ext>
            </a:extLst>
          </p:cNvPr>
          <p:cNvSpPr/>
          <p:nvPr/>
        </p:nvSpPr>
        <p:spPr>
          <a:xfrm>
            <a:off x="8849497" y="5933255"/>
            <a:ext cx="3220449" cy="461665"/>
          </a:xfrm>
          <a:prstGeom prst="rect">
            <a:avLst/>
          </a:prstGeom>
        </p:spPr>
        <p:txBody>
          <a:bodyPr wrap="square">
            <a:spAutoFit/>
          </a:bodyPr>
          <a:lstStyle/>
          <a:p>
            <a:r>
              <a:rPr lang="en-US" sz="1200" dirty="0"/>
              <a:t>The Anatomy Lesson of Dr. </a:t>
            </a:r>
            <a:r>
              <a:rPr lang="en-US" sz="1200" dirty="0" err="1"/>
              <a:t>Nicolaes</a:t>
            </a:r>
            <a:r>
              <a:rPr lang="en-US" sz="1200" dirty="0"/>
              <a:t> </a:t>
            </a:r>
            <a:r>
              <a:rPr lang="en-US" sz="1200" dirty="0" err="1"/>
              <a:t>Tulp</a:t>
            </a:r>
            <a:r>
              <a:rPr lang="en-US" sz="1200" dirty="0"/>
              <a:t> (1632) by Rembrandt</a:t>
            </a:r>
            <a:endParaRPr lang="sv-SE" sz="1200" dirty="0"/>
          </a:p>
        </p:txBody>
      </p:sp>
      <p:pic>
        <p:nvPicPr>
          <p:cNvPr id="75" name="Picture 74" descr="Graphical user interface&#10;&#10;Description automatically generated">
            <a:extLst>
              <a:ext uri="{FF2B5EF4-FFF2-40B4-BE49-F238E27FC236}">
                <a16:creationId xmlns:a16="http://schemas.microsoft.com/office/drawing/2014/main" id="{E9E474DA-E6AF-44C8-B487-007642DEE8D7}"/>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0706100" y="6219754"/>
            <a:ext cx="556612" cy="556612"/>
          </a:xfrm>
          <a:prstGeom prst="rect">
            <a:avLst/>
          </a:prstGeom>
        </p:spPr>
      </p:pic>
      <p:sp>
        <p:nvSpPr>
          <p:cNvPr id="94" name="Rectangle 93">
            <a:extLst>
              <a:ext uri="{FF2B5EF4-FFF2-40B4-BE49-F238E27FC236}">
                <a16:creationId xmlns:a16="http://schemas.microsoft.com/office/drawing/2014/main" id="{00DA7412-F593-457E-8A2D-5F0E861F42CD}"/>
              </a:ext>
            </a:extLst>
          </p:cNvPr>
          <p:cNvSpPr/>
          <p:nvPr/>
        </p:nvSpPr>
        <p:spPr>
          <a:xfrm>
            <a:off x="9669267" y="6509251"/>
            <a:ext cx="968535" cy="276999"/>
          </a:xfrm>
          <a:prstGeom prst="rect">
            <a:avLst/>
          </a:prstGeom>
        </p:spPr>
        <p:txBody>
          <a:bodyPr wrap="none">
            <a:spAutoFit/>
          </a:bodyPr>
          <a:lstStyle/>
          <a:p>
            <a:r>
              <a:rPr lang="sv-SE" sz="1200" dirty="0"/>
              <a:t>Canvas cloth</a:t>
            </a:r>
          </a:p>
        </p:txBody>
      </p:sp>
      <p:cxnSp>
        <p:nvCxnSpPr>
          <p:cNvPr id="95" name="Straight Connector 94">
            <a:extLst>
              <a:ext uri="{FF2B5EF4-FFF2-40B4-BE49-F238E27FC236}">
                <a16:creationId xmlns:a16="http://schemas.microsoft.com/office/drawing/2014/main" id="{B5F1E22E-7C51-4ADE-AF36-16FD4F59BE51}"/>
              </a:ext>
            </a:extLst>
          </p:cNvPr>
          <p:cNvCxnSpPr>
            <a:cxnSpLocks/>
            <a:stCxn id="73" idx="0"/>
            <a:endCxn id="94" idx="0"/>
          </p:cNvCxnSpPr>
          <p:nvPr/>
        </p:nvCxnSpPr>
        <p:spPr>
          <a:xfrm flipH="1">
            <a:off x="10153535" y="5933255"/>
            <a:ext cx="306187" cy="575996"/>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A88B8439-4B17-4076-B9AE-A764E76A8EC2}"/>
              </a:ext>
            </a:extLst>
          </p:cNvPr>
          <p:cNvCxnSpPr>
            <a:cxnSpLocks/>
            <a:endCxn id="1046" idx="3"/>
          </p:cNvCxnSpPr>
          <p:nvPr/>
        </p:nvCxnSpPr>
        <p:spPr>
          <a:xfrm flipH="1" flipV="1">
            <a:off x="8323551" y="1036411"/>
            <a:ext cx="1378345" cy="773849"/>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43EE9D9-A1D4-42F9-BFE1-6E3C49F472AA}"/>
              </a:ext>
            </a:extLst>
          </p:cNvPr>
          <p:cNvCxnSpPr>
            <a:cxnSpLocks/>
            <a:stCxn id="1050" idx="1"/>
            <a:endCxn id="1046" idx="3"/>
          </p:cNvCxnSpPr>
          <p:nvPr/>
        </p:nvCxnSpPr>
        <p:spPr>
          <a:xfrm flipH="1" flipV="1">
            <a:off x="8323551" y="1036411"/>
            <a:ext cx="525946" cy="3649211"/>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334947F5-A25E-48B8-BC67-EA91893FAC38}"/>
              </a:ext>
            </a:extLst>
          </p:cNvPr>
          <p:cNvSpPr/>
          <p:nvPr/>
        </p:nvSpPr>
        <p:spPr>
          <a:xfrm>
            <a:off x="8279193" y="6348262"/>
            <a:ext cx="1524922" cy="461665"/>
          </a:xfrm>
          <a:prstGeom prst="rect">
            <a:avLst/>
          </a:prstGeom>
        </p:spPr>
        <p:txBody>
          <a:bodyPr wrap="square">
            <a:spAutoFit/>
          </a:bodyPr>
          <a:lstStyle/>
          <a:p>
            <a:r>
              <a:rPr lang="sv-SE" sz="1200" b="1" i="1" dirty="0"/>
              <a:t>Good color adhesion</a:t>
            </a:r>
          </a:p>
          <a:p>
            <a:r>
              <a:rPr lang="sv-SE" sz="1200" b="1" i="1" dirty="0"/>
              <a:t>Good preservation</a:t>
            </a:r>
          </a:p>
        </p:txBody>
      </p:sp>
      <p:cxnSp>
        <p:nvCxnSpPr>
          <p:cNvPr id="105" name="Straight Connector 104">
            <a:extLst>
              <a:ext uri="{FF2B5EF4-FFF2-40B4-BE49-F238E27FC236}">
                <a16:creationId xmlns:a16="http://schemas.microsoft.com/office/drawing/2014/main" id="{3FC8F1A5-712F-401E-8DF4-F81A4384DD2C}"/>
              </a:ext>
            </a:extLst>
          </p:cNvPr>
          <p:cNvCxnSpPr>
            <a:cxnSpLocks/>
          </p:cNvCxnSpPr>
          <p:nvPr/>
        </p:nvCxnSpPr>
        <p:spPr>
          <a:xfrm>
            <a:off x="8013325" y="4311355"/>
            <a:ext cx="0" cy="243730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240DA819-135C-4A66-A064-05BCD34D16AD}"/>
              </a:ext>
            </a:extLst>
          </p:cNvPr>
          <p:cNvSpPr/>
          <p:nvPr/>
        </p:nvSpPr>
        <p:spPr>
          <a:xfrm>
            <a:off x="7307454" y="1716901"/>
            <a:ext cx="773160" cy="276999"/>
          </a:xfrm>
          <a:prstGeom prst="rect">
            <a:avLst/>
          </a:prstGeom>
        </p:spPr>
        <p:txBody>
          <a:bodyPr wrap="none">
            <a:spAutoFit/>
          </a:bodyPr>
          <a:lstStyle/>
          <a:p>
            <a:r>
              <a:rPr lang="sv-SE" sz="1200" dirty="0"/>
              <a:t>Oil paints</a:t>
            </a:r>
          </a:p>
        </p:txBody>
      </p:sp>
      <p:pic>
        <p:nvPicPr>
          <p:cNvPr id="61" name="Picture 60" descr="A picture containing weapon, spring&#10;&#10;Description automatically generated">
            <a:extLst>
              <a:ext uri="{FF2B5EF4-FFF2-40B4-BE49-F238E27FC236}">
                <a16:creationId xmlns:a16="http://schemas.microsoft.com/office/drawing/2014/main" id="{785BB1CB-F365-45C1-85C4-936871C946CF}"/>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5816253" y="3472900"/>
            <a:ext cx="611122" cy="1097277"/>
          </a:xfrm>
          <a:prstGeom prst="rect">
            <a:avLst/>
          </a:prstGeom>
        </p:spPr>
      </p:pic>
      <p:pic>
        <p:nvPicPr>
          <p:cNvPr id="62" name="Picture 61" descr="A picture containing star, outdoor object, light, colorful&#10;&#10;Description automatically generated">
            <a:extLst>
              <a:ext uri="{FF2B5EF4-FFF2-40B4-BE49-F238E27FC236}">
                <a16:creationId xmlns:a16="http://schemas.microsoft.com/office/drawing/2014/main" id="{20C954C5-7DC1-4DFD-9EBB-AF5CA7BCB1B8}"/>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8733088" y="595078"/>
            <a:ext cx="739972" cy="522605"/>
          </a:xfrm>
          <a:prstGeom prst="rect">
            <a:avLst/>
          </a:prstGeom>
        </p:spPr>
      </p:pic>
    </p:spTree>
    <p:extLst>
      <p:ext uri="{BB962C8B-B14F-4D97-AF65-F5344CB8AC3E}">
        <p14:creationId xmlns:p14="http://schemas.microsoft.com/office/powerpoint/2010/main" val="3247246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6421DC4B-6A6B-47E6-936C-67A111CDC4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7725" y="0"/>
            <a:ext cx="49942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B39A031-AE46-45F9-A3CA-494165BA469B}"/>
              </a:ext>
            </a:extLst>
          </p:cNvPr>
          <p:cNvSpPr/>
          <p:nvPr/>
        </p:nvSpPr>
        <p:spPr>
          <a:xfrm>
            <a:off x="0" y="3072348"/>
            <a:ext cx="7197725" cy="3785652"/>
          </a:xfrm>
          <a:prstGeom prst="rect">
            <a:avLst/>
          </a:prstGeom>
        </p:spPr>
        <p:txBody>
          <a:bodyPr wrap="square">
            <a:spAutoFit/>
          </a:bodyPr>
          <a:lstStyle/>
          <a:p>
            <a:r>
              <a:rPr lang="sv-SE" sz="1600" dirty="0"/>
              <a:t>Parisiska, 1891</a:t>
            </a:r>
          </a:p>
          <a:p>
            <a:r>
              <a:rPr lang="sv-SE" sz="1600" dirty="0"/>
              <a:t>Motivet med den grönklädda parisiskan är gåtfullt på flera sätt. Är hon en modell i hans ateljé och varför är hon i så fall monumentalt avbildad? Hennes ansiktsuttryck går inte säkert att läsa på grund av den raffinerade oskärpan som ändå tycks skarp. Men nog tycks hon blasé? Kanske var Zorns avsikt med bilden att helt enkelt skapa något som, i koncentrerad och delvis symbolisk form förmedlade stämningar från den verkligt stora staden.</a:t>
            </a:r>
          </a:p>
          <a:p>
            <a:endParaRPr lang="sv-SE" sz="1600" dirty="0"/>
          </a:p>
          <a:p>
            <a:r>
              <a:rPr lang="sv-SE" sz="1600" dirty="0"/>
              <a:t>La Parisienne, 1891</a:t>
            </a:r>
          </a:p>
          <a:p>
            <a:r>
              <a:rPr lang="sv-SE" sz="1600" dirty="0"/>
              <a:t>The motif of the Parisian lady dressed in green is mysterious in several ways. Is she a model in his studio? And in that case, why is she portrayed so monumentally? One cannot be certain of reading her facial expression correctly on account of the cleverly blurred image that still seems as though it is in focus. But she certainly seems blasé. Perhaps Zorn's aim with the painting was simply to create something which communicated a sense of city life.</a:t>
            </a:r>
          </a:p>
        </p:txBody>
      </p:sp>
      <p:sp>
        <p:nvSpPr>
          <p:cNvPr id="3" name="Rectangle 2">
            <a:extLst>
              <a:ext uri="{FF2B5EF4-FFF2-40B4-BE49-F238E27FC236}">
                <a16:creationId xmlns:a16="http://schemas.microsoft.com/office/drawing/2014/main" id="{1464D04D-593F-42A6-9357-E4864AD9DEFA}"/>
              </a:ext>
            </a:extLst>
          </p:cNvPr>
          <p:cNvSpPr/>
          <p:nvPr/>
        </p:nvSpPr>
        <p:spPr>
          <a:xfrm>
            <a:off x="0" y="0"/>
            <a:ext cx="1596014" cy="369332"/>
          </a:xfrm>
          <a:prstGeom prst="rect">
            <a:avLst/>
          </a:prstGeom>
        </p:spPr>
        <p:txBody>
          <a:bodyPr wrap="none">
            <a:spAutoFit/>
          </a:bodyPr>
          <a:lstStyle/>
          <a:p>
            <a:r>
              <a:rPr lang="sv-SE" b="1" dirty="0"/>
              <a:t>Parisiska, 1891</a:t>
            </a:r>
          </a:p>
        </p:txBody>
      </p:sp>
      <p:pic>
        <p:nvPicPr>
          <p:cNvPr id="5" name="Picture 2">
            <a:extLst>
              <a:ext uri="{FF2B5EF4-FFF2-40B4-BE49-F238E27FC236}">
                <a16:creationId xmlns:a16="http://schemas.microsoft.com/office/drawing/2014/main" id="{47699417-B161-4884-B334-1774E54C0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196" y="369332"/>
            <a:ext cx="1917333" cy="26328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extLst>
              <a:ext uri="{FF2B5EF4-FFF2-40B4-BE49-F238E27FC236}">
                <a16:creationId xmlns:a16="http://schemas.microsoft.com/office/drawing/2014/main" id="{25B76305-95A3-41F9-BE83-9CDC5CF48DA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4499702" y="160536"/>
            <a:ext cx="418703" cy="417591"/>
          </a:xfrm>
          <a:prstGeom prst="rect">
            <a:avLst/>
          </a:prstGeom>
        </p:spPr>
      </p:pic>
      <p:cxnSp>
        <p:nvCxnSpPr>
          <p:cNvPr id="7" name="Straight Connector 6">
            <a:extLst>
              <a:ext uri="{FF2B5EF4-FFF2-40B4-BE49-F238E27FC236}">
                <a16:creationId xmlns:a16="http://schemas.microsoft.com/office/drawing/2014/main" id="{4E2FF48E-A4C3-43A7-AE63-5F6D01DC2A10}"/>
              </a:ext>
            </a:extLst>
          </p:cNvPr>
          <p:cNvCxnSpPr>
            <a:cxnSpLocks/>
          </p:cNvCxnSpPr>
          <p:nvPr/>
        </p:nvCxnSpPr>
        <p:spPr>
          <a:xfrm flipH="1">
            <a:off x="3875334" y="560984"/>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DAAE3D4-68F9-434D-9486-77B25B16DC40}"/>
              </a:ext>
            </a:extLst>
          </p:cNvPr>
          <p:cNvCxnSpPr>
            <a:cxnSpLocks/>
          </p:cNvCxnSpPr>
          <p:nvPr/>
        </p:nvCxnSpPr>
        <p:spPr>
          <a:xfrm flipH="1">
            <a:off x="2733675" y="1133475"/>
            <a:ext cx="1419225" cy="34290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21C5D5-6330-4B7A-9996-AADE9DAB5BB3}"/>
              </a:ext>
            </a:extLst>
          </p:cNvPr>
          <p:cNvCxnSpPr>
            <a:cxnSpLocks/>
            <a:stCxn id="5" idx="2"/>
          </p:cNvCxnSpPr>
          <p:nvPr/>
        </p:nvCxnSpPr>
        <p:spPr>
          <a:xfrm flipH="1" flipV="1">
            <a:off x="2733677" y="1476377"/>
            <a:ext cx="865186" cy="1525784"/>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B31899-1107-4E6A-B839-BDD26F650C6D}"/>
              </a:ext>
            </a:extLst>
          </p:cNvPr>
          <p:cNvCxnSpPr>
            <a:cxnSpLocks/>
            <a:stCxn id="5" idx="2"/>
          </p:cNvCxnSpPr>
          <p:nvPr/>
        </p:nvCxnSpPr>
        <p:spPr>
          <a:xfrm flipV="1">
            <a:off x="3598863" y="1127917"/>
            <a:ext cx="554037" cy="1874244"/>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19" name="Picture 18" descr="A picture containing star, outdoor object, light, colorful&#10;&#10;Description automatically generated">
            <a:extLst>
              <a:ext uri="{FF2B5EF4-FFF2-40B4-BE49-F238E27FC236}">
                <a16:creationId xmlns:a16="http://schemas.microsoft.com/office/drawing/2014/main" id="{BCAF7B3B-800A-45E5-9F71-7ECAC549B4E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393460"/>
            <a:ext cx="739972" cy="522605"/>
          </a:xfrm>
          <a:prstGeom prst="rect">
            <a:avLst/>
          </a:prstGeom>
        </p:spPr>
      </p:pic>
    </p:spTree>
    <p:extLst>
      <p:ext uri="{BB962C8B-B14F-4D97-AF65-F5344CB8AC3E}">
        <p14:creationId xmlns:p14="http://schemas.microsoft.com/office/powerpoint/2010/main" val="1000325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455AB70-D841-496B-8C23-FDA095D7D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0" y="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C26AC7D-E099-4CD9-B9E5-19AF97E4AE9C}"/>
              </a:ext>
            </a:extLst>
          </p:cNvPr>
          <p:cNvSpPr/>
          <p:nvPr/>
        </p:nvSpPr>
        <p:spPr>
          <a:xfrm>
            <a:off x="0" y="3441680"/>
            <a:ext cx="7620000" cy="3416320"/>
          </a:xfrm>
          <a:prstGeom prst="rect">
            <a:avLst/>
          </a:prstGeom>
        </p:spPr>
        <p:txBody>
          <a:bodyPr wrap="square">
            <a:spAutoFit/>
          </a:bodyPr>
          <a:lstStyle/>
          <a:p>
            <a:r>
              <a:rPr lang="sv-SE" dirty="0"/>
              <a:t>Reveil Boulevard Clichy, 1892</a:t>
            </a:r>
          </a:p>
          <a:p>
            <a:r>
              <a:rPr lang="sv-SE" dirty="0"/>
              <a:t>Omsluten av ett hav av tyg sträcker sig en ung kvinna fram, hudens varma toner ger en mjuk kontrast till det vita tygets blå skuggor. Målningen är elegant och sensuell, det kunde vara en böljande sidenklänning men handlar om ett uppstigande ur vita lakan. Enligt vissa uppgifter är det Emma som är modellen i akvarellen.</a:t>
            </a:r>
          </a:p>
          <a:p>
            <a:endParaRPr lang="sv-SE" dirty="0"/>
          </a:p>
          <a:p>
            <a:r>
              <a:rPr lang="sv-SE" dirty="0"/>
              <a:t>Awakening Boulevard Clichy, 1892</a:t>
            </a:r>
          </a:p>
          <a:p>
            <a:r>
              <a:rPr lang="sv-SE" dirty="0"/>
              <a:t>Surrounded by an ocean of fabrics the young woman stretches </a:t>
            </a:r>
            <a:r>
              <a:rPr lang="sv-SE"/>
              <a:t>forward while </a:t>
            </a:r>
            <a:r>
              <a:rPr lang="sv-SE" dirty="0"/>
              <a:t>the warm flesh tones provide a soft contrast to the blue shadows of the white materials. The painting is elegant and sensual. It might be a billowing silk dress but the woman is concerned with raising herself from the white sheets.</a:t>
            </a:r>
          </a:p>
        </p:txBody>
      </p:sp>
      <p:sp>
        <p:nvSpPr>
          <p:cNvPr id="3" name="Rectangle 2">
            <a:extLst>
              <a:ext uri="{FF2B5EF4-FFF2-40B4-BE49-F238E27FC236}">
                <a16:creationId xmlns:a16="http://schemas.microsoft.com/office/drawing/2014/main" id="{6F465AF6-D997-43F9-9748-EAAF8239754B}"/>
              </a:ext>
            </a:extLst>
          </p:cNvPr>
          <p:cNvSpPr/>
          <p:nvPr/>
        </p:nvSpPr>
        <p:spPr>
          <a:xfrm>
            <a:off x="0" y="0"/>
            <a:ext cx="2959336" cy="369332"/>
          </a:xfrm>
          <a:prstGeom prst="rect">
            <a:avLst/>
          </a:prstGeom>
        </p:spPr>
        <p:txBody>
          <a:bodyPr wrap="none">
            <a:spAutoFit/>
          </a:bodyPr>
          <a:lstStyle/>
          <a:p>
            <a:r>
              <a:rPr lang="sv-SE" b="1" dirty="0"/>
              <a:t>Reveil Boulevard Clichy, 1892</a:t>
            </a:r>
          </a:p>
        </p:txBody>
      </p:sp>
      <p:pic>
        <p:nvPicPr>
          <p:cNvPr id="5" name="Picture 2">
            <a:extLst>
              <a:ext uri="{FF2B5EF4-FFF2-40B4-BE49-F238E27FC236}">
                <a16:creationId xmlns:a16="http://schemas.microsoft.com/office/drawing/2014/main" id="{E82F1BD4-F8C7-4D85-AF4A-44628FC435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4218" y="369332"/>
            <a:ext cx="2031325" cy="30469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extLst>
              <a:ext uri="{FF2B5EF4-FFF2-40B4-BE49-F238E27FC236}">
                <a16:creationId xmlns:a16="http://schemas.microsoft.com/office/drawing/2014/main" id="{C9E1D5AE-A8CB-4804-88B4-0ECFD96E5A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flipH="1">
            <a:off x="5517533" y="341829"/>
            <a:ext cx="418703" cy="417591"/>
          </a:xfrm>
          <a:prstGeom prst="rect">
            <a:avLst/>
          </a:prstGeom>
        </p:spPr>
      </p:pic>
      <p:cxnSp>
        <p:nvCxnSpPr>
          <p:cNvPr id="7" name="Straight Connector 6">
            <a:extLst>
              <a:ext uri="{FF2B5EF4-FFF2-40B4-BE49-F238E27FC236}">
                <a16:creationId xmlns:a16="http://schemas.microsoft.com/office/drawing/2014/main" id="{51C609C9-E4B8-43EE-BD7F-C6BC8380FD74}"/>
              </a:ext>
            </a:extLst>
          </p:cNvPr>
          <p:cNvCxnSpPr>
            <a:cxnSpLocks/>
          </p:cNvCxnSpPr>
          <p:nvPr/>
        </p:nvCxnSpPr>
        <p:spPr>
          <a:xfrm flipH="1">
            <a:off x="4893165" y="742277"/>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4B492D5-09A3-4C21-8E78-B75547F5A2D6}"/>
              </a:ext>
            </a:extLst>
          </p:cNvPr>
          <p:cNvCxnSpPr>
            <a:cxnSpLocks/>
          </p:cNvCxnSpPr>
          <p:nvPr/>
        </p:nvCxnSpPr>
        <p:spPr>
          <a:xfrm>
            <a:off x="4086225" y="609600"/>
            <a:ext cx="962025" cy="2333625"/>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E6CE1E3-6221-45D2-9990-D63945C3F543}"/>
              </a:ext>
            </a:extLst>
          </p:cNvPr>
          <p:cNvCxnSpPr>
            <a:cxnSpLocks/>
          </p:cNvCxnSpPr>
          <p:nvPr/>
        </p:nvCxnSpPr>
        <p:spPr>
          <a:xfrm flipH="1">
            <a:off x="3474230" y="550624"/>
            <a:ext cx="534453" cy="840026"/>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42D1EF-0C03-4B40-A9FA-E7F1CB769B97}"/>
              </a:ext>
            </a:extLst>
          </p:cNvPr>
          <p:cNvCxnSpPr>
            <a:cxnSpLocks/>
          </p:cNvCxnSpPr>
          <p:nvPr/>
        </p:nvCxnSpPr>
        <p:spPr>
          <a:xfrm>
            <a:off x="3542774" y="1300827"/>
            <a:ext cx="1350391" cy="1389815"/>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18" name="Picture 17" descr="A picture containing star, outdoor object, light, colorful&#10;&#10;Description automatically generated">
            <a:extLst>
              <a:ext uri="{FF2B5EF4-FFF2-40B4-BE49-F238E27FC236}">
                <a16:creationId xmlns:a16="http://schemas.microsoft.com/office/drawing/2014/main" id="{118A3F0F-325B-4752-ADDB-64E63EC4689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393460"/>
            <a:ext cx="739972" cy="522605"/>
          </a:xfrm>
          <a:prstGeom prst="rect">
            <a:avLst/>
          </a:prstGeom>
        </p:spPr>
      </p:pic>
    </p:spTree>
    <p:extLst>
      <p:ext uri="{BB962C8B-B14F-4D97-AF65-F5344CB8AC3E}">
        <p14:creationId xmlns:p14="http://schemas.microsoft.com/office/powerpoint/2010/main" val="3317896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window&#10;&#10;Description automatically generated">
            <a:extLst>
              <a:ext uri="{FF2B5EF4-FFF2-40B4-BE49-F238E27FC236}">
                <a16:creationId xmlns:a16="http://schemas.microsoft.com/office/drawing/2014/main" id="{904E5A84-7B7B-4076-90D6-21CF20AB77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91275" y="0"/>
            <a:ext cx="5800725" cy="4202876"/>
          </a:xfrm>
          <a:prstGeom prst="rect">
            <a:avLst/>
          </a:prstGeom>
        </p:spPr>
      </p:pic>
      <p:sp>
        <p:nvSpPr>
          <p:cNvPr id="4" name="Rectangle 3">
            <a:extLst>
              <a:ext uri="{FF2B5EF4-FFF2-40B4-BE49-F238E27FC236}">
                <a16:creationId xmlns:a16="http://schemas.microsoft.com/office/drawing/2014/main" id="{385158D0-B5B6-4BE4-99F2-2A424949E61D}"/>
              </a:ext>
            </a:extLst>
          </p:cNvPr>
          <p:cNvSpPr/>
          <p:nvPr/>
        </p:nvSpPr>
        <p:spPr>
          <a:xfrm>
            <a:off x="0" y="4826675"/>
            <a:ext cx="6096000" cy="2031325"/>
          </a:xfrm>
          <a:prstGeom prst="rect">
            <a:avLst/>
          </a:prstGeom>
        </p:spPr>
        <p:txBody>
          <a:bodyPr>
            <a:spAutoFit/>
          </a:bodyPr>
          <a:lstStyle/>
          <a:p>
            <a:r>
              <a:rPr lang="sv-SE" dirty="0"/>
              <a:t>General Mena, 1892</a:t>
            </a:r>
          </a:p>
          <a:p>
            <a:r>
              <a:rPr lang="sv-SE" dirty="0"/>
              <a:t>Generalen var en landsflyktig mexikansk politiker som Zorn mötte hos Ernest Cassel när de båda var dennes gäster på godset Compton Verney för att delta i rävjakt. Även om modellen delvis vänder ryggen mot betraktaren så kan porträttet ses som en av Zorns mer närgångna karaktärsskildringar.</a:t>
            </a:r>
          </a:p>
        </p:txBody>
      </p:sp>
      <p:sp>
        <p:nvSpPr>
          <p:cNvPr id="5" name="Rectangle 4">
            <a:extLst>
              <a:ext uri="{FF2B5EF4-FFF2-40B4-BE49-F238E27FC236}">
                <a16:creationId xmlns:a16="http://schemas.microsoft.com/office/drawing/2014/main" id="{43B93319-31E7-459F-8A35-D7FC4288973C}"/>
              </a:ext>
            </a:extLst>
          </p:cNvPr>
          <p:cNvSpPr/>
          <p:nvPr/>
        </p:nvSpPr>
        <p:spPr>
          <a:xfrm>
            <a:off x="6096000" y="4826675"/>
            <a:ext cx="6096000" cy="1754326"/>
          </a:xfrm>
          <a:prstGeom prst="rect">
            <a:avLst/>
          </a:prstGeom>
        </p:spPr>
        <p:txBody>
          <a:bodyPr>
            <a:spAutoFit/>
          </a:bodyPr>
          <a:lstStyle/>
          <a:p>
            <a:r>
              <a:rPr lang="sv-SE" dirty="0"/>
              <a:t>General Mena, 1892</a:t>
            </a:r>
          </a:p>
          <a:p>
            <a:r>
              <a:rPr lang="sv-SE" dirty="0"/>
              <a:t>General Mena was an exiled Mexican politician whom Zorn met through Ernest Cassel when they were both guests at a fox hunt at the Compton Verney estate. Even though the model is partially turning his back to the viewer the portrait can be claimed as one of Zorn's more familiar depictions of character.</a:t>
            </a:r>
          </a:p>
        </p:txBody>
      </p:sp>
      <p:sp>
        <p:nvSpPr>
          <p:cNvPr id="6" name="Rectangle 5">
            <a:extLst>
              <a:ext uri="{FF2B5EF4-FFF2-40B4-BE49-F238E27FC236}">
                <a16:creationId xmlns:a16="http://schemas.microsoft.com/office/drawing/2014/main" id="{7C5EDDED-4381-442D-AF34-0126EBAC2E28}"/>
              </a:ext>
            </a:extLst>
          </p:cNvPr>
          <p:cNvSpPr/>
          <p:nvPr/>
        </p:nvSpPr>
        <p:spPr>
          <a:xfrm>
            <a:off x="0" y="0"/>
            <a:ext cx="2120837" cy="369332"/>
          </a:xfrm>
          <a:prstGeom prst="rect">
            <a:avLst/>
          </a:prstGeom>
        </p:spPr>
        <p:txBody>
          <a:bodyPr wrap="none">
            <a:spAutoFit/>
          </a:bodyPr>
          <a:lstStyle/>
          <a:p>
            <a:r>
              <a:rPr lang="sv-SE" b="1" dirty="0"/>
              <a:t>General Mena, 1892</a:t>
            </a:r>
          </a:p>
        </p:txBody>
      </p:sp>
      <p:pic>
        <p:nvPicPr>
          <p:cNvPr id="7" name="Picture 6" descr="A picture containing text, person, window&#10;&#10;Description automatically generated">
            <a:extLst>
              <a:ext uri="{FF2B5EF4-FFF2-40B4-BE49-F238E27FC236}">
                <a16:creationId xmlns:a16="http://schemas.microsoft.com/office/drawing/2014/main" id="{1798EA03-E3FB-42EA-BB7C-826ECC02D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526" y="1905000"/>
            <a:ext cx="3705224" cy="2684595"/>
          </a:xfrm>
          <a:prstGeom prst="rect">
            <a:avLst/>
          </a:prstGeom>
        </p:spPr>
      </p:pic>
      <p:cxnSp>
        <p:nvCxnSpPr>
          <p:cNvPr id="8" name="Straight Connector 7">
            <a:extLst>
              <a:ext uri="{FF2B5EF4-FFF2-40B4-BE49-F238E27FC236}">
                <a16:creationId xmlns:a16="http://schemas.microsoft.com/office/drawing/2014/main" id="{0DD381B7-47C9-4861-B38D-46B5CE013445}"/>
              </a:ext>
            </a:extLst>
          </p:cNvPr>
          <p:cNvCxnSpPr>
            <a:cxnSpLocks/>
          </p:cNvCxnSpPr>
          <p:nvPr/>
        </p:nvCxnSpPr>
        <p:spPr>
          <a:xfrm flipV="1">
            <a:off x="2295525" y="3247297"/>
            <a:ext cx="1428750" cy="95558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E423E7-CB47-4FE6-AD2A-E1C38AE03F3A}"/>
              </a:ext>
            </a:extLst>
          </p:cNvPr>
          <p:cNvCxnSpPr>
            <a:cxnSpLocks/>
          </p:cNvCxnSpPr>
          <p:nvPr/>
        </p:nvCxnSpPr>
        <p:spPr>
          <a:xfrm>
            <a:off x="2295525" y="4202876"/>
            <a:ext cx="2390775" cy="55029"/>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3284353-6D91-423C-8667-DB2348DD6F64}"/>
              </a:ext>
            </a:extLst>
          </p:cNvPr>
          <p:cNvCxnSpPr>
            <a:cxnSpLocks/>
          </p:cNvCxnSpPr>
          <p:nvPr/>
        </p:nvCxnSpPr>
        <p:spPr>
          <a:xfrm>
            <a:off x="3482960" y="2769656"/>
            <a:ext cx="1203340" cy="1524245"/>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18" name="Picture 17" descr="Icon&#10;&#10;Description automatically generated">
            <a:extLst>
              <a:ext uri="{FF2B5EF4-FFF2-40B4-BE49-F238E27FC236}">
                <a16:creationId xmlns:a16="http://schemas.microsoft.com/office/drawing/2014/main" id="{AD507686-F79E-4524-B5C5-D6787B75D36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615138" y="1459124"/>
            <a:ext cx="418703" cy="417591"/>
          </a:xfrm>
          <a:prstGeom prst="rect">
            <a:avLst/>
          </a:prstGeom>
        </p:spPr>
      </p:pic>
      <p:cxnSp>
        <p:nvCxnSpPr>
          <p:cNvPr id="19" name="Straight Connector 18">
            <a:extLst>
              <a:ext uri="{FF2B5EF4-FFF2-40B4-BE49-F238E27FC236}">
                <a16:creationId xmlns:a16="http://schemas.microsoft.com/office/drawing/2014/main" id="{202E2F5F-3545-4909-8725-AD76EF4516F3}"/>
              </a:ext>
            </a:extLst>
          </p:cNvPr>
          <p:cNvCxnSpPr>
            <a:cxnSpLocks/>
          </p:cNvCxnSpPr>
          <p:nvPr/>
        </p:nvCxnSpPr>
        <p:spPr>
          <a:xfrm>
            <a:off x="2060665" y="1812153"/>
            <a:ext cx="646920" cy="426954"/>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picture containing star, outdoor object, light, colorful&#10;&#10;Description automatically generated">
            <a:extLst>
              <a:ext uri="{FF2B5EF4-FFF2-40B4-BE49-F238E27FC236}">
                <a16:creationId xmlns:a16="http://schemas.microsoft.com/office/drawing/2014/main" id="{579D142C-FE64-4247-8E9D-31B971BAD4A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0" y="393460"/>
            <a:ext cx="739972" cy="522605"/>
          </a:xfrm>
          <a:prstGeom prst="rect">
            <a:avLst/>
          </a:prstGeom>
        </p:spPr>
      </p:pic>
      <p:pic>
        <p:nvPicPr>
          <p:cNvPr id="21" name="Picture 20">
            <a:extLst>
              <a:ext uri="{FF2B5EF4-FFF2-40B4-BE49-F238E27FC236}">
                <a16:creationId xmlns:a16="http://schemas.microsoft.com/office/drawing/2014/main" id="{270F3239-0919-40B2-BF13-4B2C4FA3FC3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6590" y="366276"/>
            <a:ext cx="522605" cy="522605"/>
          </a:xfrm>
          <a:prstGeom prst="rect">
            <a:avLst/>
          </a:prstGeom>
        </p:spPr>
      </p:pic>
    </p:spTree>
    <p:extLst>
      <p:ext uri="{BB962C8B-B14F-4D97-AF65-F5344CB8AC3E}">
        <p14:creationId xmlns:p14="http://schemas.microsoft.com/office/powerpoint/2010/main" val="368530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9A235E4D-8D31-470E-82E3-911B2BA23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
        <p:nvSpPr>
          <p:cNvPr id="4" name="Rectangle 3">
            <a:extLst>
              <a:ext uri="{FF2B5EF4-FFF2-40B4-BE49-F238E27FC236}">
                <a16:creationId xmlns:a16="http://schemas.microsoft.com/office/drawing/2014/main" id="{738F2549-2345-47D0-A37C-56DF81500A30}"/>
              </a:ext>
            </a:extLst>
          </p:cNvPr>
          <p:cNvSpPr/>
          <p:nvPr/>
        </p:nvSpPr>
        <p:spPr>
          <a:xfrm>
            <a:off x="0" y="3318570"/>
            <a:ext cx="7048500" cy="3539430"/>
          </a:xfrm>
          <a:prstGeom prst="rect">
            <a:avLst/>
          </a:prstGeom>
        </p:spPr>
        <p:txBody>
          <a:bodyPr wrap="square">
            <a:spAutoFit/>
          </a:bodyPr>
          <a:lstStyle/>
          <a:p>
            <a:r>
              <a:rPr lang="sv-SE" sz="1600" dirty="0"/>
              <a:t>Den röda kjolen (Femme au jupon rouge), 1894</a:t>
            </a:r>
          </a:p>
          <a:p>
            <a:r>
              <a:rPr lang="sv-SE" sz="1600" dirty="0"/>
              <a:t>Den här motivet är ytterligare ett exempel på Zorns känslighet för pregnanta ögonblick i vardagliga skeenden. Mänga kan känna igen pojkens spända pose och föreställa sig kraften med vilken kvinnan skjuter ut båten. I den här målningen har Zorn börjat använda starka färger i sitt skärgårdsmåleri för första gpngen. Den röda kjolen slår an ett ackord som påverkar vår upplevelse av resten av färgerna i bilden.</a:t>
            </a:r>
          </a:p>
          <a:p>
            <a:endParaRPr lang="sv-SE" sz="1600" dirty="0"/>
          </a:p>
          <a:p>
            <a:r>
              <a:rPr lang="sv-SE" sz="1600" dirty="0"/>
              <a:t>The red Skirt (Femme au jupon rouge), 1894</a:t>
            </a:r>
          </a:p>
          <a:p>
            <a:r>
              <a:rPr lang="sv-SE" sz="1600" dirty="0"/>
              <a:t>This motif is yet another example of Zorn's sensitivity to the significant moment in everyday events. Many of us can recognize the boy's tense posture and can sense the force with which the woman pushes out the boat. In this painting Zorn has started to use stronger colours for the first time in his studies from the archipelago. The red skirt strikes a chord that affects how we experience the other colours in the picture.</a:t>
            </a:r>
          </a:p>
        </p:txBody>
      </p:sp>
      <p:sp>
        <p:nvSpPr>
          <p:cNvPr id="5" name="Rectangle 4">
            <a:extLst>
              <a:ext uri="{FF2B5EF4-FFF2-40B4-BE49-F238E27FC236}">
                <a16:creationId xmlns:a16="http://schemas.microsoft.com/office/drawing/2014/main" id="{EFE7C788-3CED-42AD-92E8-38E99FB2033A}"/>
              </a:ext>
            </a:extLst>
          </p:cNvPr>
          <p:cNvSpPr/>
          <p:nvPr/>
        </p:nvSpPr>
        <p:spPr>
          <a:xfrm>
            <a:off x="0" y="0"/>
            <a:ext cx="4685578" cy="369332"/>
          </a:xfrm>
          <a:prstGeom prst="rect">
            <a:avLst/>
          </a:prstGeom>
        </p:spPr>
        <p:txBody>
          <a:bodyPr wrap="none">
            <a:spAutoFit/>
          </a:bodyPr>
          <a:lstStyle/>
          <a:p>
            <a:r>
              <a:rPr lang="sv-SE" b="1" dirty="0"/>
              <a:t>Den röda kjolen (Femme au jupon rouge), 1894</a:t>
            </a:r>
          </a:p>
        </p:txBody>
      </p:sp>
      <p:pic>
        <p:nvPicPr>
          <p:cNvPr id="6" name="Picture 5" descr="A picture containing text&#10;&#10;Description automatically generated">
            <a:extLst>
              <a:ext uri="{FF2B5EF4-FFF2-40B4-BE49-F238E27FC236}">
                <a16:creationId xmlns:a16="http://schemas.microsoft.com/office/drawing/2014/main" id="{3F99A918-D75A-471A-9C31-62C16B2016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224" y="560664"/>
            <a:ext cx="2093965" cy="2791955"/>
          </a:xfrm>
          <a:prstGeom prst="rect">
            <a:avLst/>
          </a:prstGeom>
        </p:spPr>
      </p:pic>
      <p:pic>
        <p:nvPicPr>
          <p:cNvPr id="7" name="Picture 6" descr="A picture containing star, outdoor object, light, colorful&#10;&#10;Description automatically generated">
            <a:extLst>
              <a:ext uri="{FF2B5EF4-FFF2-40B4-BE49-F238E27FC236}">
                <a16:creationId xmlns:a16="http://schemas.microsoft.com/office/drawing/2014/main" id="{9C0062D5-0970-4B6E-9E81-F51A1E9644C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393460"/>
            <a:ext cx="739972" cy="522605"/>
          </a:xfrm>
          <a:prstGeom prst="rect">
            <a:avLst/>
          </a:prstGeom>
        </p:spPr>
      </p:pic>
      <p:pic>
        <p:nvPicPr>
          <p:cNvPr id="8" name="Picture 7" descr="Icon&#10;&#10;Description automatically generated">
            <a:extLst>
              <a:ext uri="{FF2B5EF4-FFF2-40B4-BE49-F238E27FC236}">
                <a16:creationId xmlns:a16="http://schemas.microsoft.com/office/drawing/2014/main" id="{1B0C46D6-F161-4F1F-8666-1278BDE035D3}"/>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55565" y="673976"/>
            <a:ext cx="418703" cy="417591"/>
          </a:xfrm>
          <a:prstGeom prst="rect">
            <a:avLst/>
          </a:prstGeom>
        </p:spPr>
      </p:pic>
      <p:cxnSp>
        <p:nvCxnSpPr>
          <p:cNvPr id="9" name="Straight Connector 8">
            <a:extLst>
              <a:ext uri="{FF2B5EF4-FFF2-40B4-BE49-F238E27FC236}">
                <a16:creationId xmlns:a16="http://schemas.microsoft.com/office/drawing/2014/main" id="{5A973BF4-A0C7-4BEA-84D8-D506A7DCE483}"/>
              </a:ext>
            </a:extLst>
          </p:cNvPr>
          <p:cNvCxnSpPr>
            <a:cxnSpLocks/>
          </p:cNvCxnSpPr>
          <p:nvPr/>
        </p:nvCxnSpPr>
        <p:spPr>
          <a:xfrm>
            <a:off x="2701092" y="1027005"/>
            <a:ext cx="646920" cy="426954"/>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5C8CA9-7CE3-4474-B416-EBD7225A5F05}"/>
              </a:ext>
            </a:extLst>
          </p:cNvPr>
          <p:cNvCxnSpPr>
            <a:cxnSpLocks/>
          </p:cNvCxnSpPr>
          <p:nvPr/>
        </p:nvCxnSpPr>
        <p:spPr>
          <a:xfrm flipV="1">
            <a:off x="3676650" y="1628775"/>
            <a:ext cx="260048" cy="885826"/>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302470D-E620-43A5-9A8D-50C83669CC2D}"/>
              </a:ext>
            </a:extLst>
          </p:cNvPr>
          <p:cNvCxnSpPr>
            <a:cxnSpLocks/>
          </p:cNvCxnSpPr>
          <p:nvPr/>
        </p:nvCxnSpPr>
        <p:spPr>
          <a:xfrm flipH="1" flipV="1">
            <a:off x="3936698" y="1628775"/>
            <a:ext cx="606727" cy="9525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11F412C-8ADA-4E94-8297-5719A0DFC084}"/>
              </a:ext>
            </a:extLst>
          </p:cNvPr>
          <p:cNvCxnSpPr>
            <a:cxnSpLocks/>
          </p:cNvCxnSpPr>
          <p:nvPr/>
        </p:nvCxnSpPr>
        <p:spPr>
          <a:xfrm flipH="1">
            <a:off x="3704875" y="1724025"/>
            <a:ext cx="771875" cy="770885"/>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497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person, suit, clothes&#10;&#10;Description automatically generated">
            <a:extLst>
              <a:ext uri="{FF2B5EF4-FFF2-40B4-BE49-F238E27FC236}">
                <a16:creationId xmlns:a16="http://schemas.microsoft.com/office/drawing/2014/main" id="{E460B6E2-F657-4FF0-AEA6-443E42C2A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7059" y="0"/>
            <a:ext cx="6364941" cy="6858000"/>
          </a:xfrm>
          <a:prstGeom prst="rect">
            <a:avLst/>
          </a:prstGeom>
        </p:spPr>
      </p:pic>
      <p:sp>
        <p:nvSpPr>
          <p:cNvPr id="6" name="Rectangle 5">
            <a:extLst>
              <a:ext uri="{FF2B5EF4-FFF2-40B4-BE49-F238E27FC236}">
                <a16:creationId xmlns:a16="http://schemas.microsoft.com/office/drawing/2014/main" id="{379A97A5-34F6-4D5A-8958-B1759EEFAFA5}"/>
              </a:ext>
            </a:extLst>
          </p:cNvPr>
          <p:cNvSpPr/>
          <p:nvPr/>
        </p:nvSpPr>
        <p:spPr>
          <a:xfrm>
            <a:off x="0" y="3564791"/>
            <a:ext cx="5827059" cy="3293209"/>
          </a:xfrm>
          <a:prstGeom prst="rect">
            <a:avLst/>
          </a:prstGeom>
        </p:spPr>
        <p:txBody>
          <a:bodyPr wrap="square">
            <a:spAutoFit/>
          </a:bodyPr>
          <a:lstStyle/>
          <a:p>
            <a:r>
              <a:rPr lang="sv-SE" sz="1600" dirty="0"/>
              <a:t>Oscar II, 1898</a:t>
            </a:r>
          </a:p>
          <a:p>
            <a:r>
              <a:rPr lang="sv-SE" sz="1600" dirty="0"/>
              <a:t>Zorn målade Oscar II:s porträtt i två versioner. En mer officiell där kungen bär bögtidsdräkt och ordensband som idag hänger i visningsvåningarna på Kungliga slottet. Den här versionen är i sin tur mindre formell och visar kungen i vardagskläder Zorn gav porträttet i gåva till Oscar II:s son Kronprins Gustaf.</a:t>
            </a:r>
          </a:p>
          <a:p>
            <a:endParaRPr lang="sv-SE" sz="1600" dirty="0"/>
          </a:p>
          <a:p>
            <a:r>
              <a:rPr lang="sv-SE" sz="1600" dirty="0"/>
              <a:t>Oscar II, 1898</a:t>
            </a:r>
          </a:p>
          <a:p>
            <a:r>
              <a:rPr lang="sv-SE" sz="1600" dirty="0"/>
              <a:t>Zorn painted Oscar II in two versions. A more official one where the king wears formal dress and ribbon, today at the Royal Palace in Stockholm. This version, in turn, is less formal and shows the king in everyday clothes. Zorn gave the portrait as a gift to Oscar II's son Crown Prince Gustaf.</a:t>
            </a:r>
          </a:p>
        </p:txBody>
      </p:sp>
      <p:sp>
        <p:nvSpPr>
          <p:cNvPr id="7" name="Rectangle 6">
            <a:extLst>
              <a:ext uri="{FF2B5EF4-FFF2-40B4-BE49-F238E27FC236}">
                <a16:creationId xmlns:a16="http://schemas.microsoft.com/office/drawing/2014/main" id="{5D94B78C-CF7D-43E0-B44E-D7BD479C16B9}"/>
              </a:ext>
            </a:extLst>
          </p:cNvPr>
          <p:cNvSpPr/>
          <p:nvPr/>
        </p:nvSpPr>
        <p:spPr>
          <a:xfrm>
            <a:off x="0" y="0"/>
            <a:ext cx="1476943" cy="369332"/>
          </a:xfrm>
          <a:prstGeom prst="rect">
            <a:avLst/>
          </a:prstGeom>
        </p:spPr>
        <p:txBody>
          <a:bodyPr wrap="none">
            <a:spAutoFit/>
          </a:bodyPr>
          <a:lstStyle/>
          <a:p>
            <a:r>
              <a:rPr lang="sv-SE" b="1" dirty="0"/>
              <a:t>Oscar II, 1898</a:t>
            </a:r>
          </a:p>
        </p:txBody>
      </p:sp>
      <p:pic>
        <p:nvPicPr>
          <p:cNvPr id="8" name="Picture 7" descr="A picture containing star, outdoor object, light, colorful&#10;&#10;Description automatically generated">
            <a:extLst>
              <a:ext uri="{FF2B5EF4-FFF2-40B4-BE49-F238E27FC236}">
                <a16:creationId xmlns:a16="http://schemas.microsoft.com/office/drawing/2014/main" id="{9722B775-DFDE-4EC7-957F-942A66ACC7F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393460"/>
            <a:ext cx="739972" cy="522605"/>
          </a:xfrm>
          <a:prstGeom prst="rect">
            <a:avLst/>
          </a:prstGeom>
        </p:spPr>
      </p:pic>
      <p:pic>
        <p:nvPicPr>
          <p:cNvPr id="9" name="Picture 8" descr="A picture containing text, person, suit, clothes&#10;&#10;Description automatically generated">
            <a:extLst>
              <a:ext uri="{FF2B5EF4-FFF2-40B4-BE49-F238E27FC236}">
                <a16:creationId xmlns:a16="http://schemas.microsoft.com/office/drawing/2014/main" id="{45C41D9B-7041-4F0A-B6CC-87A65D2AA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943" y="731253"/>
            <a:ext cx="2377763" cy="2561956"/>
          </a:xfrm>
          <a:prstGeom prst="rect">
            <a:avLst/>
          </a:prstGeom>
        </p:spPr>
      </p:pic>
      <p:pic>
        <p:nvPicPr>
          <p:cNvPr id="10" name="Picture 9" descr="Icon&#10;&#10;Description automatically generated">
            <a:extLst>
              <a:ext uri="{FF2B5EF4-FFF2-40B4-BE49-F238E27FC236}">
                <a16:creationId xmlns:a16="http://schemas.microsoft.com/office/drawing/2014/main" id="{DC151E4D-0E7F-4858-AE67-54BBF849474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flipH="1">
            <a:off x="3569758" y="157481"/>
            <a:ext cx="418703" cy="417591"/>
          </a:xfrm>
          <a:prstGeom prst="rect">
            <a:avLst/>
          </a:prstGeom>
        </p:spPr>
      </p:pic>
      <p:cxnSp>
        <p:nvCxnSpPr>
          <p:cNvPr id="11" name="Straight Connector 10">
            <a:extLst>
              <a:ext uri="{FF2B5EF4-FFF2-40B4-BE49-F238E27FC236}">
                <a16:creationId xmlns:a16="http://schemas.microsoft.com/office/drawing/2014/main" id="{70A1C436-26AD-44BE-B199-FF577F6FAA4F}"/>
              </a:ext>
            </a:extLst>
          </p:cNvPr>
          <p:cNvCxnSpPr>
            <a:cxnSpLocks/>
          </p:cNvCxnSpPr>
          <p:nvPr/>
        </p:nvCxnSpPr>
        <p:spPr>
          <a:xfrm flipH="1">
            <a:off x="2945390" y="557929"/>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A42234-F33D-4B21-8FD5-FE8BAEFE678C}"/>
              </a:ext>
            </a:extLst>
          </p:cNvPr>
          <p:cNvCxnSpPr>
            <a:cxnSpLocks/>
          </p:cNvCxnSpPr>
          <p:nvPr/>
        </p:nvCxnSpPr>
        <p:spPr>
          <a:xfrm>
            <a:off x="2533650" y="1396663"/>
            <a:ext cx="1321056" cy="1346537"/>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2AAEC74-80BE-453C-8950-0B25EACBDEA4}"/>
              </a:ext>
            </a:extLst>
          </p:cNvPr>
          <p:cNvCxnSpPr>
            <a:cxnSpLocks/>
          </p:cNvCxnSpPr>
          <p:nvPr/>
        </p:nvCxnSpPr>
        <p:spPr>
          <a:xfrm>
            <a:off x="2191552" y="2636736"/>
            <a:ext cx="1587557" cy="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D5640E7-128D-4E45-B923-6FBA6BD52E71}"/>
              </a:ext>
            </a:extLst>
          </p:cNvPr>
          <p:cNvCxnSpPr>
            <a:cxnSpLocks/>
          </p:cNvCxnSpPr>
          <p:nvPr/>
        </p:nvCxnSpPr>
        <p:spPr>
          <a:xfrm flipV="1">
            <a:off x="2191552" y="1085850"/>
            <a:ext cx="0" cy="1550886"/>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C99C4664-27D9-455F-A83A-DCDAC7AA2CA3}"/>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46590" y="366276"/>
            <a:ext cx="522605" cy="522605"/>
          </a:xfrm>
          <a:prstGeom prst="rect">
            <a:avLst/>
          </a:prstGeom>
        </p:spPr>
      </p:pic>
    </p:spTree>
    <p:extLst>
      <p:ext uri="{BB962C8B-B14F-4D97-AF65-F5344CB8AC3E}">
        <p14:creationId xmlns:p14="http://schemas.microsoft.com/office/powerpoint/2010/main" val="807073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icture frame&#10;&#10;Description automatically generated">
            <a:extLst>
              <a:ext uri="{FF2B5EF4-FFF2-40B4-BE49-F238E27FC236}">
                <a16:creationId xmlns:a16="http://schemas.microsoft.com/office/drawing/2014/main" id="{DD3B6A49-1269-4A17-80BA-B9A563F1F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200" y="0"/>
            <a:ext cx="3733800" cy="4635500"/>
          </a:xfrm>
          <a:prstGeom prst="rect">
            <a:avLst/>
          </a:prstGeom>
        </p:spPr>
      </p:pic>
      <p:pic>
        <p:nvPicPr>
          <p:cNvPr id="1026" name="Picture 2">
            <a:extLst>
              <a:ext uri="{FF2B5EF4-FFF2-40B4-BE49-F238E27FC236}">
                <a16:creationId xmlns:a16="http://schemas.microsoft.com/office/drawing/2014/main" id="{6E517EB7-231E-487B-A229-824AB6545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213" y="0"/>
            <a:ext cx="3127764" cy="42732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CC9298-E3E3-42C9-B66E-6239A4346DFC}"/>
              </a:ext>
            </a:extLst>
          </p:cNvPr>
          <p:cNvSpPr txBox="1"/>
          <p:nvPr/>
        </p:nvSpPr>
        <p:spPr>
          <a:xfrm>
            <a:off x="8963025" y="4273225"/>
            <a:ext cx="651653" cy="276999"/>
          </a:xfrm>
          <a:prstGeom prst="rect">
            <a:avLst/>
          </a:prstGeom>
          <a:noFill/>
        </p:spPr>
        <p:txBody>
          <a:bodyPr wrap="none" rtlCol="0">
            <a:spAutoFit/>
          </a:bodyPr>
          <a:lstStyle/>
          <a:p>
            <a:r>
              <a:rPr lang="sv-SE" sz="1200" b="1" dirty="0"/>
              <a:t>Etching</a:t>
            </a:r>
          </a:p>
        </p:txBody>
      </p:sp>
      <p:sp>
        <p:nvSpPr>
          <p:cNvPr id="6" name="TextBox 5">
            <a:extLst>
              <a:ext uri="{FF2B5EF4-FFF2-40B4-BE49-F238E27FC236}">
                <a16:creationId xmlns:a16="http://schemas.microsoft.com/office/drawing/2014/main" id="{08C68263-ED4E-43E2-BCC6-7133BB85A66C}"/>
              </a:ext>
            </a:extLst>
          </p:cNvPr>
          <p:cNvSpPr txBox="1"/>
          <p:nvPr/>
        </p:nvSpPr>
        <p:spPr>
          <a:xfrm>
            <a:off x="5416552" y="4273224"/>
            <a:ext cx="928652" cy="276999"/>
          </a:xfrm>
          <a:prstGeom prst="rect">
            <a:avLst/>
          </a:prstGeom>
          <a:noFill/>
        </p:spPr>
        <p:txBody>
          <a:bodyPr wrap="none" rtlCol="0">
            <a:spAutoFit/>
          </a:bodyPr>
          <a:lstStyle/>
          <a:p>
            <a:r>
              <a:rPr lang="sv-SE" sz="1200" b="1" dirty="0"/>
              <a:t>Oil painting</a:t>
            </a:r>
          </a:p>
        </p:txBody>
      </p:sp>
      <p:sp>
        <p:nvSpPr>
          <p:cNvPr id="5" name="Rectangle 4">
            <a:extLst>
              <a:ext uri="{FF2B5EF4-FFF2-40B4-BE49-F238E27FC236}">
                <a16:creationId xmlns:a16="http://schemas.microsoft.com/office/drawing/2014/main" id="{2460D5BE-41CF-4E5B-93D0-C246311459C9}"/>
              </a:ext>
            </a:extLst>
          </p:cNvPr>
          <p:cNvSpPr/>
          <p:nvPr/>
        </p:nvSpPr>
        <p:spPr>
          <a:xfrm>
            <a:off x="5686425" y="5380672"/>
            <a:ext cx="6096000" cy="1477328"/>
          </a:xfrm>
          <a:prstGeom prst="rect">
            <a:avLst/>
          </a:prstGeom>
        </p:spPr>
        <p:txBody>
          <a:bodyPr>
            <a:spAutoFit/>
          </a:bodyPr>
          <a:lstStyle/>
          <a:p>
            <a:r>
              <a:rPr lang="sv-SE" dirty="0"/>
              <a:t>Mr Grover Cleveland, 1899</a:t>
            </a:r>
          </a:p>
          <a:p>
            <a:r>
              <a:rPr lang="sv-SE" dirty="0"/>
              <a:t>Anders Zorn porträtterade tre amerikanska presidenter - Grover Cleveland, Theodore Roosevelt och William Howard Taft. Det här estade porträttet av Cleveland utfördes i Isabella Stewart Gardeners hem i Boston.</a:t>
            </a:r>
          </a:p>
        </p:txBody>
      </p:sp>
      <p:sp>
        <p:nvSpPr>
          <p:cNvPr id="7" name="Rectangle 6">
            <a:extLst>
              <a:ext uri="{FF2B5EF4-FFF2-40B4-BE49-F238E27FC236}">
                <a16:creationId xmlns:a16="http://schemas.microsoft.com/office/drawing/2014/main" id="{DD88B82D-A9BC-4206-8465-472F4DE9AC56}"/>
              </a:ext>
            </a:extLst>
          </p:cNvPr>
          <p:cNvSpPr/>
          <p:nvPr/>
        </p:nvSpPr>
        <p:spPr>
          <a:xfrm>
            <a:off x="0" y="0"/>
            <a:ext cx="2738955" cy="369332"/>
          </a:xfrm>
          <a:prstGeom prst="rect">
            <a:avLst/>
          </a:prstGeom>
        </p:spPr>
        <p:txBody>
          <a:bodyPr wrap="none">
            <a:spAutoFit/>
          </a:bodyPr>
          <a:lstStyle/>
          <a:p>
            <a:r>
              <a:rPr lang="sv-SE" b="1" dirty="0"/>
              <a:t>Mr Grover Cleveland, 1899</a:t>
            </a:r>
          </a:p>
        </p:txBody>
      </p:sp>
      <p:pic>
        <p:nvPicPr>
          <p:cNvPr id="11" name="Picture 10" descr="A picture containing star, outdoor object, light, colorful&#10;&#10;Description automatically generated">
            <a:extLst>
              <a:ext uri="{FF2B5EF4-FFF2-40B4-BE49-F238E27FC236}">
                <a16:creationId xmlns:a16="http://schemas.microsoft.com/office/drawing/2014/main" id="{9FC27917-A852-43E3-9A8C-BD3705B6100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369332"/>
            <a:ext cx="739972" cy="522605"/>
          </a:xfrm>
          <a:prstGeom prst="rect">
            <a:avLst/>
          </a:prstGeom>
        </p:spPr>
      </p:pic>
      <p:pic>
        <p:nvPicPr>
          <p:cNvPr id="12" name="Picture 11" descr="A picture containing icon&#10;&#10;Description automatically generated">
            <a:extLst>
              <a:ext uri="{FF2B5EF4-FFF2-40B4-BE49-F238E27FC236}">
                <a16:creationId xmlns:a16="http://schemas.microsoft.com/office/drawing/2014/main" id="{0B418D4D-372B-4E11-B9D5-15E43ED3CFF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75050" y="377587"/>
            <a:ext cx="514350" cy="514350"/>
          </a:xfrm>
          <a:prstGeom prst="rect">
            <a:avLst/>
          </a:prstGeom>
        </p:spPr>
      </p:pic>
      <p:pic>
        <p:nvPicPr>
          <p:cNvPr id="13" name="Picture 12" descr="A picture containing star, outdoor object, light, colorful&#10;&#10;Description automatically generated">
            <a:extLst>
              <a:ext uri="{FF2B5EF4-FFF2-40B4-BE49-F238E27FC236}">
                <a16:creationId xmlns:a16="http://schemas.microsoft.com/office/drawing/2014/main" id="{90C5234A-3E02-4544-A0E1-B9F65C149AB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777990" y="4241922"/>
            <a:ext cx="739972" cy="522605"/>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EC1771E8-E911-4462-8F54-68A34B50CB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338363" y="4121150"/>
            <a:ext cx="514350" cy="514350"/>
          </a:xfrm>
          <a:prstGeom prst="rect">
            <a:avLst/>
          </a:prstGeom>
        </p:spPr>
      </p:pic>
      <p:pic>
        <p:nvPicPr>
          <p:cNvPr id="15" name="Picture 2">
            <a:extLst>
              <a:ext uri="{FF2B5EF4-FFF2-40B4-BE49-F238E27FC236}">
                <a16:creationId xmlns:a16="http://schemas.microsoft.com/office/drawing/2014/main" id="{9A5E1D28-E36A-45D8-B039-612D3E8E9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75" y="1401169"/>
            <a:ext cx="2290989" cy="31300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Icon&#10;&#10;Description automatically generated">
            <a:extLst>
              <a:ext uri="{FF2B5EF4-FFF2-40B4-BE49-F238E27FC236}">
                <a16:creationId xmlns:a16="http://schemas.microsoft.com/office/drawing/2014/main" id="{9FBABAB3-5A73-46D2-91E8-5CCEEDA1935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3004690" y="1206114"/>
            <a:ext cx="418703" cy="417591"/>
          </a:xfrm>
          <a:prstGeom prst="rect">
            <a:avLst/>
          </a:prstGeom>
        </p:spPr>
      </p:pic>
      <p:cxnSp>
        <p:nvCxnSpPr>
          <p:cNvPr id="17" name="Straight Connector 16">
            <a:extLst>
              <a:ext uri="{FF2B5EF4-FFF2-40B4-BE49-F238E27FC236}">
                <a16:creationId xmlns:a16="http://schemas.microsoft.com/office/drawing/2014/main" id="{45E3E84A-6BFF-43E9-8D31-18EDF4688729}"/>
              </a:ext>
            </a:extLst>
          </p:cNvPr>
          <p:cNvCxnSpPr>
            <a:cxnSpLocks/>
          </p:cNvCxnSpPr>
          <p:nvPr/>
        </p:nvCxnSpPr>
        <p:spPr>
          <a:xfrm flipH="1">
            <a:off x="2380322" y="1606562"/>
            <a:ext cx="527485" cy="358136"/>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C9AFFE5-035C-430C-BFB4-7FECEE132291}"/>
              </a:ext>
            </a:extLst>
          </p:cNvPr>
          <p:cNvCxnSpPr>
            <a:cxnSpLocks/>
          </p:cNvCxnSpPr>
          <p:nvPr/>
        </p:nvCxnSpPr>
        <p:spPr>
          <a:xfrm flipH="1">
            <a:off x="2327707" y="2574514"/>
            <a:ext cx="118472" cy="175260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44255E9-5041-454B-9CDD-30BD448FD0A0}"/>
              </a:ext>
            </a:extLst>
          </p:cNvPr>
          <p:cNvCxnSpPr>
            <a:cxnSpLocks/>
          </p:cNvCxnSpPr>
          <p:nvPr/>
        </p:nvCxnSpPr>
        <p:spPr>
          <a:xfrm>
            <a:off x="861089" y="3068125"/>
            <a:ext cx="1382252" cy="1258989"/>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1E3EAD8-51C3-4ABD-854E-4FD7E4C1ADDF}"/>
              </a:ext>
            </a:extLst>
          </p:cNvPr>
          <p:cNvCxnSpPr>
            <a:cxnSpLocks/>
          </p:cNvCxnSpPr>
          <p:nvPr/>
        </p:nvCxnSpPr>
        <p:spPr>
          <a:xfrm flipV="1">
            <a:off x="824116" y="2574514"/>
            <a:ext cx="1670406" cy="421127"/>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CE5CAD5D-1961-419B-AA3B-575BE1F99257}"/>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409237" y="350235"/>
            <a:ext cx="522605" cy="522605"/>
          </a:xfrm>
          <a:prstGeom prst="rect">
            <a:avLst/>
          </a:prstGeom>
        </p:spPr>
      </p:pic>
      <p:cxnSp>
        <p:nvCxnSpPr>
          <p:cNvPr id="27" name="Straight Connector 26">
            <a:extLst>
              <a:ext uri="{FF2B5EF4-FFF2-40B4-BE49-F238E27FC236}">
                <a16:creationId xmlns:a16="http://schemas.microsoft.com/office/drawing/2014/main" id="{933AFAA8-EE5F-4A0C-9FE6-8633CB69AA1E}"/>
              </a:ext>
            </a:extLst>
          </p:cNvPr>
          <p:cNvCxnSpPr>
            <a:cxnSpLocks/>
          </p:cNvCxnSpPr>
          <p:nvPr/>
        </p:nvCxnSpPr>
        <p:spPr>
          <a:xfrm flipV="1">
            <a:off x="874864" y="1983668"/>
            <a:ext cx="273530" cy="90344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D710F19-9123-40FA-8FC3-79B82A036D90}"/>
              </a:ext>
            </a:extLst>
          </p:cNvPr>
          <p:cNvCxnSpPr>
            <a:cxnSpLocks/>
          </p:cNvCxnSpPr>
          <p:nvPr/>
        </p:nvCxnSpPr>
        <p:spPr>
          <a:xfrm flipH="1" flipV="1">
            <a:off x="1148394" y="1904677"/>
            <a:ext cx="1340512" cy="597354"/>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6FB7581A-2712-4D53-B91F-FD15C75A173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 y="5140989"/>
            <a:ext cx="1320747" cy="1717011"/>
          </a:xfrm>
          <a:prstGeom prst="rect">
            <a:avLst/>
          </a:prstGeom>
          <a:noFill/>
          <a:extLst>
            <a:ext uri="{909E8E84-426E-40DD-AFC4-6F175D3DCCD1}">
              <a14:hiddenFill xmlns:a14="http://schemas.microsoft.com/office/drawing/2010/main">
                <a:solidFill>
                  <a:srgbClr val="FFFFFF"/>
                </a:solidFill>
              </a14:hiddenFill>
            </a:ext>
          </a:extLst>
        </p:spPr>
      </p:pic>
      <p:sp>
        <p:nvSpPr>
          <p:cNvPr id="1024" name="Rectangle 1023">
            <a:extLst>
              <a:ext uri="{FF2B5EF4-FFF2-40B4-BE49-F238E27FC236}">
                <a16:creationId xmlns:a16="http://schemas.microsoft.com/office/drawing/2014/main" id="{A5A32D24-9E2E-40F4-8B66-F4F036686568}"/>
              </a:ext>
            </a:extLst>
          </p:cNvPr>
          <p:cNvSpPr/>
          <p:nvPr/>
        </p:nvSpPr>
        <p:spPr>
          <a:xfrm>
            <a:off x="1289400" y="6184599"/>
            <a:ext cx="2181225" cy="646331"/>
          </a:xfrm>
          <a:prstGeom prst="rect">
            <a:avLst/>
          </a:prstGeom>
        </p:spPr>
        <p:txBody>
          <a:bodyPr wrap="square">
            <a:spAutoFit/>
          </a:bodyPr>
          <a:lstStyle/>
          <a:p>
            <a:r>
              <a:rPr lang="en-US" sz="1200" b="1" i="1" dirty="0">
                <a:solidFill>
                  <a:srgbClr val="0645AD"/>
                </a:solidFill>
                <a:latin typeface="Arial" panose="020B0604020202020204" pitchFamily="34" charset="0"/>
                <a:hlinkClick r:id="rId13" tooltip="William Howard Taft"/>
              </a:rPr>
              <a:t>William Howard Taft</a:t>
            </a:r>
            <a:r>
              <a:rPr lang="en-US" sz="1200" b="1" dirty="0">
                <a:solidFill>
                  <a:srgbClr val="202122"/>
                </a:solidFill>
                <a:latin typeface="Arial" panose="020B0604020202020204" pitchFamily="34" charset="0"/>
              </a:rPr>
              <a:t>, 27th President of the United States, 1911</a:t>
            </a:r>
            <a:endParaRPr lang="sv-SE" sz="1200" b="1" dirty="0"/>
          </a:p>
        </p:txBody>
      </p:sp>
    </p:spTree>
    <p:extLst>
      <p:ext uri="{BB962C8B-B14F-4D97-AF65-F5344CB8AC3E}">
        <p14:creationId xmlns:p14="http://schemas.microsoft.com/office/powerpoint/2010/main" val="392067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CAC957-D8C1-4843-93B7-3E9F31C345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2703" y="0"/>
            <a:ext cx="5439297" cy="6858000"/>
          </a:xfrm>
          <a:prstGeom prst="rect">
            <a:avLst/>
          </a:prstGeom>
        </p:spPr>
      </p:pic>
      <p:sp>
        <p:nvSpPr>
          <p:cNvPr id="4" name="Rectangle 3">
            <a:extLst>
              <a:ext uri="{FF2B5EF4-FFF2-40B4-BE49-F238E27FC236}">
                <a16:creationId xmlns:a16="http://schemas.microsoft.com/office/drawing/2014/main" id="{2FE02787-DB7E-4E37-9B40-07FC1D1B78ED}"/>
              </a:ext>
            </a:extLst>
          </p:cNvPr>
          <p:cNvSpPr/>
          <p:nvPr/>
        </p:nvSpPr>
        <p:spPr>
          <a:xfrm>
            <a:off x="0" y="3318570"/>
            <a:ext cx="6752703" cy="3539430"/>
          </a:xfrm>
          <a:prstGeom prst="rect">
            <a:avLst/>
          </a:prstGeom>
        </p:spPr>
        <p:txBody>
          <a:bodyPr wrap="square">
            <a:spAutoFit/>
          </a:bodyPr>
          <a:lstStyle/>
          <a:p>
            <a:r>
              <a:rPr lang="sv-SE" sz="1600" dirty="0"/>
              <a:t>William Olsson, 1906</a:t>
            </a:r>
          </a:p>
          <a:p>
            <a:r>
              <a:rPr lang="sv-SE" sz="1600" dirty="0"/>
              <a:t>William Olsson var en av Sveriges ledande affärsmän mellan sekelskiftet 1900 och 1907, då en finnanskris som börjat i USA spred sig till Europa. Olsson initierade företagssammanslagningar som kombinerade teknik och naturtillgångar på nya sätt. 1896 grundade han Lundsbergs internatskola i Värmland. I Zorns porträtt ses modellen med cigarren i ett fast grepp och nya affärer i sikte.</a:t>
            </a:r>
          </a:p>
          <a:p>
            <a:endParaRPr lang="sv-SE" sz="1600" dirty="0"/>
          </a:p>
          <a:p>
            <a:r>
              <a:rPr lang="sv-SE" sz="1600" dirty="0"/>
              <a:t>William Olsson, 1906</a:t>
            </a:r>
          </a:p>
          <a:p>
            <a:r>
              <a:rPr lang="sv-SE" sz="1600" dirty="0"/>
              <a:t>William Olsson was one of Sweden's leading businessmen at the turn of the century 1900 to 1907 when the financial crash which had started in the USA spread to Europe. Olsson initiated mergers that combined technology and natural resources in new ways. In 1896 he established Lundsberg, a boarding school in the province of Värmland.</a:t>
            </a:r>
          </a:p>
        </p:txBody>
      </p:sp>
      <p:sp>
        <p:nvSpPr>
          <p:cNvPr id="5" name="Rectangle 4">
            <a:extLst>
              <a:ext uri="{FF2B5EF4-FFF2-40B4-BE49-F238E27FC236}">
                <a16:creationId xmlns:a16="http://schemas.microsoft.com/office/drawing/2014/main" id="{EAFE48FE-0667-4304-AB37-E9B6CD3E33CA}"/>
              </a:ext>
            </a:extLst>
          </p:cNvPr>
          <p:cNvSpPr/>
          <p:nvPr/>
        </p:nvSpPr>
        <p:spPr>
          <a:xfrm>
            <a:off x="0" y="0"/>
            <a:ext cx="2194832" cy="369332"/>
          </a:xfrm>
          <a:prstGeom prst="rect">
            <a:avLst/>
          </a:prstGeom>
        </p:spPr>
        <p:txBody>
          <a:bodyPr wrap="none">
            <a:spAutoFit/>
          </a:bodyPr>
          <a:lstStyle/>
          <a:p>
            <a:r>
              <a:rPr lang="sv-SE" b="1" dirty="0"/>
              <a:t>William Olsson, 1906</a:t>
            </a:r>
          </a:p>
        </p:txBody>
      </p:sp>
      <p:pic>
        <p:nvPicPr>
          <p:cNvPr id="6" name="Picture 5" descr="A picture containing star, outdoor object, light, colorful&#10;&#10;Description automatically generated">
            <a:extLst>
              <a:ext uri="{FF2B5EF4-FFF2-40B4-BE49-F238E27FC236}">
                <a16:creationId xmlns:a16="http://schemas.microsoft.com/office/drawing/2014/main" id="{807E53C1-9926-4E34-AD88-5F581DE3A63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369332"/>
            <a:ext cx="739972" cy="522605"/>
          </a:xfrm>
          <a:prstGeom prst="rect">
            <a:avLst/>
          </a:prstGeom>
        </p:spPr>
      </p:pic>
      <p:pic>
        <p:nvPicPr>
          <p:cNvPr id="7" name="Picture 6">
            <a:extLst>
              <a:ext uri="{FF2B5EF4-FFF2-40B4-BE49-F238E27FC236}">
                <a16:creationId xmlns:a16="http://schemas.microsoft.com/office/drawing/2014/main" id="{B7D633AB-A34E-446B-8583-8A2E47300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500" y="338655"/>
            <a:ext cx="2330226" cy="2938006"/>
          </a:xfrm>
          <a:prstGeom prst="rect">
            <a:avLst/>
          </a:prstGeom>
        </p:spPr>
      </p:pic>
      <p:pic>
        <p:nvPicPr>
          <p:cNvPr id="8" name="Picture 7" descr="Icon&#10;&#10;Description automatically generated">
            <a:extLst>
              <a:ext uri="{FF2B5EF4-FFF2-40B4-BE49-F238E27FC236}">
                <a16:creationId xmlns:a16="http://schemas.microsoft.com/office/drawing/2014/main" id="{2FA65CC7-A04C-400F-80E8-89072F5FDF4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214169" y="129859"/>
            <a:ext cx="418703" cy="417591"/>
          </a:xfrm>
          <a:prstGeom prst="rect">
            <a:avLst/>
          </a:prstGeom>
        </p:spPr>
      </p:pic>
      <p:cxnSp>
        <p:nvCxnSpPr>
          <p:cNvPr id="9" name="Straight Connector 8">
            <a:extLst>
              <a:ext uri="{FF2B5EF4-FFF2-40B4-BE49-F238E27FC236}">
                <a16:creationId xmlns:a16="http://schemas.microsoft.com/office/drawing/2014/main" id="{CEF9CDE1-085F-46C1-9196-9CF8E8AD57A5}"/>
              </a:ext>
            </a:extLst>
          </p:cNvPr>
          <p:cNvCxnSpPr>
            <a:cxnSpLocks/>
          </p:cNvCxnSpPr>
          <p:nvPr/>
        </p:nvCxnSpPr>
        <p:spPr>
          <a:xfrm>
            <a:off x="2659696" y="482888"/>
            <a:ext cx="646920" cy="426954"/>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8DE62C-466B-47AD-A0EF-1D63FD574A49}"/>
              </a:ext>
            </a:extLst>
          </p:cNvPr>
          <p:cNvCxnSpPr>
            <a:cxnSpLocks/>
          </p:cNvCxnSpPr>
          <p:nvPr/>
        </p:nvCxnSpPr>
        <p:spPr>
          <a:xfrm flipV="1">
            <a:off x="4640586" y="547450"/>
            <a:ext cx="0" cy="264795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271AAF7-9086-4469-B41E-F4C44695029D}"/>
              </a:ext>
            </a:extLst>
          </p:cNvPr>
          <p:cNvCxnSpPr>
            <a:cxnSpLocks/>
          </p:cNvCxnSpPr>
          <p:nvPr/>
        </p:nvCxnSpPr>
        <p:spPr>
          <a:xfrm flipV="1">
            <a:off x="3306616" y="704850"/>
            <a:ext cx="1333970" cy="167640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6462A38-A9F4-4E0E-818A-8B3D83A443AA}"/>
              </a:ext>
            </a:extLst>
          </p:cNvPr>
          <p:cNvCxnSpPr>
            <a:cxnSpLocks/>
          </p:cNvCxnSpPr>
          <p:nvPr/>
        </p:nvCxnSpPr>
        <p:spPr>
          <a:xfrm>
            <a:off x="3355420" y="2357701"/>
            <a:ext cx="1216580" cy="773137"/>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4CC0F46F-6F1D-48D5-A345-845544999EF2}"/>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31702" y="369331"/>
            <a:ext cx="522605" cy="522605"/>
          </a:xfrm>
          <a:prstGeom prst="rect">
            <a:avLst/>
          </a:prstGeom>
        </p:spPr>
      </p:pic>
    </p:spTree>
    <p:extLst>
      <p:ext uri="{BB962C8B-B14F-4D97-AF65-F5344CB8AC3E}">
        <p14:creationId xmlns:p14="http://schemas.microsoft.com/office/powerpoint/2010/main" val="1551147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92363CF0-9AFC-421B-9AA0-A20AAB3164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6737" y="0"/>
            <a:ext cx="52752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8B52E0A-88B9-4646-A2A3-B26AB6AEAF80}"/>
              </a:ext>
            </a:extLst>
          </p:cNvPr>
          <p:cNvSpPr/>
          <p:nvPr/>
        </p:nvSpPr>
        <p:spPr>
          <a:xfrm>
            <a:off x="0" y="2826127"/>
            <a:ext cx="6916737" cy="4031873"/>
          </a:xfrm>
          <a:prstGeom prst="rect">
            <a:avLst/>
          </a:prstGeom>
        </p:spPr>
        <p:txBody>
          <a:bodyPr wrap="square">
            <a:spAutoFit/>
          </a:bodyPr>
          <a:lstStyle/>
          <a:p>
            <a:r>
              <a:rPr lang="sv-SE" sz="1600" dirty="0"/>
              <a:t>Musikalisk familj, 1905</a:t>
            </a:r>
          </a:p>
          <a:p>
            <a:r>
              <a:rPr lang="sv-SE" sz="1600" dirty="0"/>
              <a:t>Zorn målade svenska motiv under hela sitt konstnärskap, men allt fler sedan han bosatt sig permanent i Mora 1896. Han månade om lokala traditioner och skapade enorma samlingar av byggnader dräkter och annat. Flera av hans mest uppskattade motiv från Dalarna föreställer små rum i kunttimrade hus och med spisens härd som enda ljuskälla. Här kontrasterar det varma ljuset fint mot det kalla ljuset utanför, som släpps in genom den öppna dörren.</a:t>
            </a:r>
          </a:p>
          <a:p>
            <a:endParaRPr lang="sv-SE" sz="1600" dirty="0"/>
          </a:p>
          <a:p>
            <a:r>
              <a:rPr lang="sv-SE" sz="1600" dirty="0"/>
              <a:t>A Musical Family, 1905</a:t>
            </a:r>
          </a:p>
          <a:p>
            <a:r>
              <a:rPr lang="sv-SE" sz="1600" dirty="0"/>
              <a:t>Zorn painted Swedish motifs throughout his career, but more and more after he settled permanently in Mora in 1896. He was a keen supporter of local traditions and created enormous collections of buildings, folk costumes and other objects. Several of his most popular motifs from Dalarna depict small rooms in log cabins with the hearth as the only source of light. Here he offers a fine contrast between the warm indoor light and the cold light outdoors which is admitted through the open door.</a:t>
            </a:r>
          </a:p>
        </p:txBody>
      </p:sp>
      <p:sp>
        <p:nvSpPr>
          <p:cNvPr id="3" name="Rectangle 2">
            <a:extLst>
              <a:ext uri="{FF2B5EF4-FFF2-40B4-BE49-F238E27FC236}">
                <a16:creationId xmlns:a16="http://schemas.microsoft.com/office/drawing/2014/main" id="{CB8F8A6E-6767-45CC-93C4-6D989DC291DA}"/>
              </a:ext>
            </a:extLst>
          </p:cNvPr>
          <p:cNvSpPr/>
          <p:nvPr/>
        </p:nvSpPr>
        <p:spPr>
          <a:xfrm>
            <a:off x="0" y="0"/>
            <a:ext cx="2369431" cy="369332"/>
          </a:xfrm>
          <a:prstGeom prst="rect">
            <a:avLst/>
          </a:prstGeom>
        </p:spPr>
        <p:txBody>
          <a:bodyPr wrap="none">
            <a:spAutoFit/>
          </a:bodyPr>
          <a:lstStyle/>
          <a:p>
            <a:r>
              <a:rPr lang="sv-SE" b="1" dirty="0"/>
              <a:t>Musikalisk familj, 1905</a:t>
            </a:r>
          </a:p>
        </p:txBody>
      </p:sp>
      <p:pic>
        <p:nvPicPr>
          <p:cNvPr id="5" name="Picture 4" descr="A picture containing star, outdoor object, light, colorful&#10;&#10;Description automatically generated">
            <a:extLst>
              <a:ext uri="{FF2B5EF4-FFF2-40B4-BE49-F238E27FC236}">
                <a16:creationId xmlns:a16="http://schemas.microsoft.com/office/drawing/2014/main" id="{2D010D1D-B245-4247-BE79-D22E6FE5904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393460"/>
            <a:ext cx="739972" cy="522605"/>
          </a:xfrm>
          <a:prstGeom prst="rect">
            <a:avLst/>
          </a:prstGeom>
        </p:spPr>
      </p:pic>
      <p:pic>
        <p:nvPicPr>
          <p:cNvPr id="6" name="Picture 2">
            <a:extLst>
              <a:ext uri="{FF2B5EF4-FFF2-40B4-BE49-F238E27FC236}">
                <a16:creationId xmlns:a16="http://schemas.microsoft.com/office/drawing/2014/main" id="{0F64B4B5-6454-441B-BFBC-3FF0B73754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118" y="24635"/>
            <a:ext cx="2154944" cy="28014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con&#10;&#10;Description automatically generated">
            <a:extLst>
              <a:ext uri="{FF2B5EF4-FFF2-40B4-BE49-F238E27FC236}">
                <a16:creationId xmlns:a16="http://schemas.microsoft.com/office/drawing/2014/main" id="{9A6AD529-05A3-4B5E-A2FB-C7323EAB3B1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rot="20251083">
            <a:off x="2064551" y="498474"/>
            <a:ext cx="418703" cy="417591"/>
          </a:xfrm>
          <a:prstGeom prst="rect">
            <a:avLst/>
          </a:prstGeom>
        </p:spPr>
      </p:pic>
      <p:cxnSp>
        <p:nvCxnSpPr>
          <p:cNvPr id="8" name="Straight Connector 7">
            <a:extLst>
              <a:ext uri="{FF2B5EF4-FFF2-40B4-BE49-F238E27FC236}">
                <a16:creationId xmlns:a16="http://schemas.microsoft.com/office/drawing/2014/main" id="{CA9FB97D-C6B3-440D-A969-A60F3FD3BD7C}"/>
              </a:ext>
            </a:extLst>
          </p:cNvPr>
          <p:cNvCxnSpPr>
            <a:cxnSpLocks/>
          </p:cNvCxnSpPr>
          <p:nvPr/>
        </p:nvCxnSpPr>
        <p:spPr>
          <a:xfrm>
            <a:off x="2547186" y="742950"/>
            <a:ext cx="700839" cy="173115"/>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2D34361-019C-4C7A-BB45-4EDAA0BB0B8B}"/>
              </a:ext>
            </a:extLst>
          </p:cNvPr>
          <p:cNvCxnSpPr>
            <a:cxnSpLocks/>
          </p:cNvCxnSpPr>
          <p:nvPr/>
        </p:nvCxnSpPr>
        <p:spPr>
          <a:xfrm flipH="1" flipV="1">
            <a:off x="4062940" y="0"/>
            <a:ext cx="23285" cy="2847975"/>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652A515-4049-467A-ACCC-C6B95C5241BF}"/>
              </a:ext>
            </a:extLst>
          </p:cNvPr>
          <p:cNvCxnSpPr>
            <a:cxnSpLocks/>
          </p:cNvCxnSpPr>
          <p:nvPr/>
        </p:nvCxnSpPr>
        <p:spPr>
          <a:xfrm flipV="1">
            <a:off x="3278163" y="24636"/>
            <a:ext cx="784778" cy="804871"/>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7C5740-0A93-4C48-A1AF-50ADAD11FCF8}"/>
              </a:ext>
            </a:extLst>
          </p:cNvPr>
          <p:cNvCxnSpPr>
            <a:cxnSpLocks/>
          </p:cNvCxnSpPr>
          <p:nvPr/>
        </p:nvCxnSpPr>
        <p:spPr>
          <a:xfrm flipH="1" flipV="1">
            <a:off x="3263094" y="792859"/>
            <a:ext cx="799846" cy="1616966"/>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28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person, cooking&#10;&#10;Description automatically generated">
            <a:extLst>
              <a:ext uri="{FF2B5EF4-FFF2-40B4-BE49-F238E27FC236}">
                <a16:creationId xmlns:a16="http://schemas.microsoft.com/office/drawing/2014/main" id="{09A136AC-FA24-4891-8B10-63D1CAB07E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05946" y="0"/>
            <a:ext cx="4086054" cy="6858000"/>
          </a:xfrm>
          <a:prstGeom prst="rect">
            <a:avLst/>
          </a:prstGeom>
        </p:spPr>
      </p:pic>
      <p:sp>
        <p:nvSpPr>
          <p:cNvPr id="5" name="Rectangle 4">
            <a:extLst>
              <a:ext uri="{FF2B5EF4-FFF2-40B4-BE49-F238E27FC236}">
                <a16:creationId xmlns:a16="http://schemas.microsoft.com/office/drawing/2014/main" id="{D19FC664-55D5-4A41-876A-AE9693087BDB}"/>
              </a:ext>
            </a:extLst>
          </p:cNvPr>
          <p:cNvSpPr/>
          <p:nvPr/>
        </p:nvSpPr>
        <p:spPr>
          <a:xfrm>
            <a:off x="2009946" y="3718679"/>
            <a:ext cx="6096000" cy="3139321"/>
          </a:xfrm>
          <a:prstGeom prst="rect">
            <a:avLst/>
          </a:prstGeom>
        </p:spPr>
        <p:txBody>
          <a:bodyPr>
            <a:spAutoFit/>
          </a:bodyPr>
          <a:lstStyle/>
          <a:p>
            <a:r>
              <a:rPr lang="sv-SE" dirty="0"/>
              <a:t>Badande kullor, 1906</a:t>
            </a:r>
          </a:p>
          <a:p>
            <a:r>
              <a:rPr lang="sv-SE" dirty="0"/>
              <a:t>Badande kullor var under 1900-talet en av de mest reproducnrade mälningarna i Sverige. Detta kan vara en forklaring till att Anders Zorn för så många kommit att hetraktant fråmst sorn makatmålare.</a:t>
            </a:r>
          </a:p>
          <a:p>
            <a:endParaRPr lang="sv-SE" dirty="0"/>
          </a:p>
          <a:p>
            <a:r>
              <a:rPr lang="sv-SE" dirty="0"/>
              <a:t>Bathing Women, 1906</a:t>
            </a:r>
          </a:p>
          <a:p>
            <a:r>
              <a:rPr lang="sv-SE" dirty="0"/>
              <a:t>During the 20th Centary, Bathing Women was one of the most reproduced paintings in Sweden. This maybe an explanation for the fact that Anders Zorn for so many has come to be regarded primarily as a mode painter</a:t>
            </a:r>
          </a:p>
        </p:txBody>
      </p:sp>
      <p:sp>
        <p:nvSpPr>
          <p:cNvPr id="6" name="Rectangle 5">
            <a:extLst>
              <a:ext uri="{FF2B5EF4-FFF2-40B4-BE49-F238E27FC236}">
                <a16:creationId xmlns:a16="http://schemas.microsoft.com/office/drawing/2014/main" id="{A427628A-827B-4CA8-A974-AE7A8AF68779}"/>
              </a:ext>
            </a:extLst>
          </p:cNvPr>
          <p:cNvSpPr/>
          <p:nvPr/>
        </p:nvSpPr>
        <p:spPr>
          <a:xfrm>
            <a:off x="0" y="0"/>
            <a:ext cx="2192716" cy="369332"/>
          </a:xfrm>
          <a:prstGeom prst="rect">
            <a:avLst/>
          </a:prstGeom>
        </p:spPr>
        <p:txBody>
          <a:bodyPr wrap="none">
            <a:spAutoFit/>
          </a:bodyPr>
          <a:lstStyle/>
          <a:p>
            <a:r>
              <a:rPr lang="sv-SE" b="1" dirty="0"/>
              <a:t>Badande kullor, 1906</a:t>
            </a:r>
          </a:p>
        </p:txBody>
      </p:sp>
      <p:pic>
        <p:nvPicPr>
          <p:cNvPr id="7" name="Picture 6" descr="A picture containing indoor, person, cooking&#10;&#10;Description automatically generated">
            <a:extLst>
              <a:ext uri="{FF2B5EF4-FFF2-40B4-BE49-F238E27FC236}">
                <a16:creationId xmlns:a16="http://schemas.microsoft.com/office/drawing/2014/main" id="{6B550B67-0007-46B9-9716-DE8F3E8886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0275" y="491371"/>
            <a:ext cx="1577671" cy="2647950"/>
          </a:xfrm>
          <a:prstGeom prst="rect">
            <a:avLst/>
          </a:prstGeom>
        </p:spPr>
      </p:pic>
      <p:cxnSp>
        <p:nvCxnSpPr>
          <p:cNvPr id="8" name="Straight Connector 7">
            <a:extLst>
              <a:ext uri="{FF2B5EF4-FFF2-40B4-BE49-F238E27FC236}">
                <a16:creationId xmlns:a16="http://schemas.microsoft.com/office/drawing/2014/main" id="{D056F416-A23C-406A-9000-BDC23A07B751}"/>
              </a:ext>
            </a:extLst>
          </p:cNvPr>
          <p:cNvCxnSpPr>
            <a:cxnSpLocks/>
            <a:stCxn id="7" idx="2"/>
            <a:endCxn id="7" idx="0"/>
          </p:cNvCxnSpPr>
          <p:nvPr/>
        </p:nvCxnSpPr>
        <p:spPr>
          <a:xfrm flipV="1">
            <a:off x="4269111" y="491371"/>
            <a:ext cx="0" cy="264795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2F5260-8DC2-458F-BE6F-FC7B692E5A70}"/>
              </a:ext>
            </a:extLst>
          </p:cNvPr>
          <p:cNvCxnSpPr>
            <a:cxnSpLocks/>
          </p:cNvCxnSpPr>
          <p:nvPr/>
        </p:nvCxnSpPr>
        <p:spPr>
          <a:xfrm flipH="1">
            <a:off x="3480276" y="1533525"/>
            <a:ext cx="788835" cy="1"/>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14" name="Picture 13" descr="Icon&#10;&#10;Description automatically generated">
            <a:extLst>
              <a:ext uri="{FF2B5EF4-FFF2-40B4-BE49-F238E27FC236}">
                <a16:creationId xmlns:a16="http://schemas.microsoft.com/office/drawing/2014/main" id="{970EFB92-23D3-483F-97B1-CC06A27E07B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920063" y="160536"/>
            <a:ext cx="418703" cy="417591"/>
          </a:xfrm>
          <a:prstGeom prst="rect">
            <a:avLst/>
          </a:prstGeom>
        </p:spPr>
      </p:pic>
      <p:cxnSp>
        <p:nvCxnSpPr>
          <p:cNvPr id="15" name="Straight Connector 14">
            <a:extLst>
              <a:ext uri="{FF2B5EF4-FFF2-40B4-BE49-F238E27FC236}">
                <a16:creationId xmlns:a16="http://schemas.microsoft.com/office/drawing/2014/main" id="{35E6DDD1-04D5-42D4-92A9-E2F470BE84F5}"/>
              </a:ext>
            </a:extLst>
          </p:cNvPr>
          <p:cNvCxnSpPr>
            <a:cxnSpLocks/>
          </p:cNvCxnSpPr>
          <p:nvPr/>
        </p:nvCxnSpPr>
        <p:spPr>
          <a:xfrm>
            <a:off x="3365590" y="513565"/>
            <a:ext cx="368210" cy="200810"/>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Icon&#10;&#10;Description automatically generated">
            <a:extLst>
              <a:ext uri="{FF2B5EF4-FFF2-40B4-BE49-F238E27FC236}">
                <a16:creationId xmlns:a16="http://schemas.microsoft.com/office/drawing/2014/main" id="{D0BC135C-AC45-4C21-8372-0A96D8AB466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rot="11165897">
            <a:off x="5297304" y="2676438"/>
            <a:ext cx="418703" cy="417591"/>
          </a:xfrm>
          <a:prstGeom prst="rect">
            <a:avLst/>
          </a:prstGeom>
        </p:spPr>
      </p:pic>
      <p:cxnSp>
        <p:nvCxnSpPr>
          <p:cNvPr id="17" name="Straight Connector 16">
            <a:extLst>
              <a:ext uri="{FF2B5EF4-FFF2-40B4-BE49-F238E27FC236}">
                <a16:creationId xmlns:a16="http://schemas.microsoft.com/office/drawing/2014/main" id="{BA0F07CE-4FB9-4B6D-B02A-35289F309EB9}"/>
              </a:ext>
            </a:extLst>
          </p:cNvPr>
          <p:cNvCxnSpPr>
            <a:cxnSpLocks/>
          </p:cNvCxnSpPr>
          <p:nvPr/>
        </p:nvCxnSpPr>
        <p:spPr>
          <a:xfrm flipH="1" flipV="1">
            <a:off x="4924425" y="2324100"/>
            <a:ext cx="361145" cy="355512"/>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CC87314-2F20-453E-9ADA-53AF7CDD3638}"/>
              </a:ext>
            </a:extLst>
          </p:cNvPr>
          <p:cNvSpPr txBox="1"/>
          <p:nvPr/>
        </p:nvSpPr>
        <p:spPr>
          <a:xfrm>
            <a:off x="5543550" y="513565"/>
            <a:ext cx="2362603" cy="1938992"/>
          </a:xfrm>
          <a:prstGeom prst="rect">
            <a:avLst/>
          </a:prstGeom>
          <a:noFill/>
        </p:spPr>
        <p:txBody>
          <a:bodyPr wrap="square" rtlCol="0">
            <a:spAutoFit/>
          </a:bodyPr>
          <a:lstStyle/>
          <a:p>
            <a:r>
              <a:rPr lang="sv-SE" sz="1200" dirty="0"/>
              <a:t>To avoid drawing the window and stove in the picture, Zorn cleverly used two different direction lights, which made the women more focused in the picuture without any distraction.</a:t>
            </a:r>
          </a:p>
          <a:p>
            <a:r>
              <a:rPr lang="sv-SE" sz="1200" dirty="0"/>
              <a:t>The color also gave people warm and cozy.</a:t>
            </a:r>
          </a:p>
          <a:p>
            <a:r>
              <a:rPr lang="sv-SE" sz="1200" dirty="0"/>
              <a:t>The naked women showed more holly, and the realism topic.</a:t>
            </a:r>
          </a:p>
        </p:txBody>
      </p:sp>
      <p:pic>
        <p:nvPicPr>
          <p:cNvPr id="13" name="Picture 12" descr="Icon&#10;&#10;Description automatically generated">
            <a:extLst>
              <a:ext uri="{FF2B5EF4-FFF2-40B4-BE49-F238E27FC236}">
                <a16:creationId xmlns:a16="http://schemas.microsoft.com/office/drawing/2014/main" id="{5C881C96-0218-4B51-BBA0-5A5791A2C12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11333" y="208794"/>
            <a:ext cx="369333" cy="369333"/>
          </a:xfrm>
          <a:prstGeom prst="rect">
            <a:avLst/>
          </a:prstGeom>
        </p:spPr>
      </p:pic>
      <p:pic>
        <p:nvPicPr>
          <p:cNvPr id="19" name="Picture 18" descr="A picture containing star, outdoor object, light, colorful&#10;&#10;Description automatically generated">
            <a:extLst>
              <a:ext uri="{FF2B5EF4-FFF2-40B4-BE49-F238E27FC236}">
                <a16:creationId xmlns:a16="http://schemas.microsoft.com/office/drawing/2014/main" id="{AD6DB2C0-4426-4393-99E2-E90827BE1D9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0" y="393460"/>
            <a:ext cx="739972" cy="522605"/>
          </a:xfrm>
          <a:prstGeom prst="rect">
            <a:avLst/>
          </a:prstGeom>
        </p:spPr>
      </p:pic>
    </p:spTree>
    <p:extLst>
      <p:ext uri="{BB962C8B-B14F-4D97-AF65-F5344CB8AC3E}">
        <p14:creationId xmlns:p14="http://schemas.microsoft.com/office/powerpoint/2010/main" val="2918059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person, old&#10;&#10;Description automatically generated">
            <a:extLst>
              <a:ext uri="{FF2B5EF4-FFF2-40B4-BE49-F238E27FC236}">
                <a16:creationId xmlns:a16="http://schemas.microsoft.com/office/drawing/2014/main" id="{2E960A58-E765-44E9-8A3A-78B1C1CFEC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2700" y="0"/>
            <a:ext cx="3289300" cy="4406900"/>
          </a:xfrm>
          <a:prstGeom prst="rect">
            <a:avLst/>
          </a:prstGeom>
        </p:spPr>
      </p:pic>
      <p:sp>
        <p:nvSpPr>
          <p:cNvPr id="4" name="Rectangle 3">
            <a:extLst>
              <a:ext uri="{FF2B5EF4-FFF2-40B4-BE49-F238E27FC236}">
                <a16:creationId xmlns:a16="http://schemas.microsoft.com/office/drawing/2014/main" id="{D67A7B09-66D4-4E7E-9518-DA58CF3244A8}"/>
              </a:ext>
            </a:extLst>
          </p:cNvPr>
          <p:cNvSpPr/>
          <p:nvPr/>
        </p:nvSpPr>
        <p:spPr>
          <a:xfrm>
            <a:off x="8902700" y="4406900"/>
            <a:ext cx="3289300" cy="2031325"/>
          </a:xfrm>
          <a:prstGeom prst="rect">
            <a:avLst/>
          </a:prstGeom>
        </p:spPr>
        <p:txBody>
          <a:bodyPr wrap="square">
            <a:spAutoFit/>
          </a:bodyPr>
          <a:lstStyle/>
          <a:p>
            <a:r>
              <a:rPr lang="sv-SE" dirty="0"/>
              <a:t>August Strindberg, 1910</a:t>
            </a:r>
          </a:p>
          <a:p>
            <a:r>
              <a:rPr lang="sv-SE" dirty="0"/>
              <a:t>August Strindberg var författare och konstnär.</a:t>
            </a:r>
          </a:p>
          <a:p>
            <a:endParaRPr lang="sv-SE" dirty="0"/>
          </a:p>
          <a:p>
            <a:r>
              <a:rPr lang="sv-SE" dirty="0"/>
              <a:t>August Strindberg, 1910</a:t>
            </a:r>
          </a:p>
          <a:p>
            <a:r>
              <a:rPr lang="sv-SE" dirty="0"/>
              <a:t>August Strindberg was an author and an artist.</a:t>
            </a:r>
          </a:p>
        </p:txBody>
      </p:sp>
      <p:sp>
        <p:nvSpPr>
          <p:cNvPr id="5" name="Rectangle 4">
            <a:extLst>
              <a:ext uri="{FF2B5EF4-FFF2-40B4-BE49-F238E27FC236}">
                <a16:creationId xmlns:a16="http://schemas.microsoft.com/office/drawing/2014/main" id="{2334D700-25E0-43F7-8333-D030C139FB4F}"/>
              </a:ext>
            </a:extLst>
          </p:cNvPr>
          <p:cNvSpPr/>
          <p:nvPr/>
        </p:nvSpPr>
        <p:spPr>
          <a:xfrm>
            <a:off x="0" y="0"/>
            <a:ext cx="2486322" cy="369332"/>
          </a:xfrm>
          <a:prstGeom prst="rect">
            <a:avLst/>
          </a:prstGeom>
        </p:spPr>
        <p:txBody>
          <a:bodyPr wrap="none">
            <a:spAutoFit/>
          </a:bodyPr>
          <a:lstStyle/>
          <a:p>
            <a:r>
              <a:rPr lang="sv-SE" b="1" dirty="0"/>
              <a:t>August Strindberg, 1910</a:t>
            </a:r>
          </a:p>
        </p:txBody>
      </p:sp>
      <p:pic>
        <p:nvPicPr>
          <p:cNvPr id="6" name="Picture 5" descr="A picture containing icon&#10;&#10;Description automatically generated">
            <a:extLst>
              <a:ext uri="{FF2B5EF4-FFF2-40B4-BE49-F238E27FC236}">
                <a16:creationId xmlns:a16="http://schemas.microsoft.com/office/drawing/2014/main" id="{EC77189D-7D5F-4479-8A2A-6D600067F59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8300" y="369332"/>
            <a:ext cx="514350" cy="514350"/>
          </a:xfrm>
          <a:prstGeom prst="rect">
            <a:avLst/>
          </a:prstGeom>
        </p:spPr>
      </p:pic>
      <p:pic>
        <p:nvPicPr>
          <p:cNvPr id="7" name="Picture 6">
            <a:extLst>
              <a:ext uri="{FF2B5EF4-FFF2-40B4-BE49-F238E27FC236}">
                <a16:creationId xmlns:a16="http://schemas.microsoft.com/office/drawing/2014/main" id="{4FBDA5B2-1F95-4B88-9414-A5313CE4D5A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42487" y="341980"/>
            <a:ext cx="522605" cy="522605"/>
          </a:xfrm>
          <a:prstGeom prst="rect">
            <a:avLst/>
          </a:prstGeom>
        </p:spPr>
      </p:pic>
      <p:sp>
        <p:nvSpPr>
          <p:cNvPr id="8" name="Rectangle 7">
            <a:extLst>
              <a:ext uri="{FF2B5EF4-FFF2-40B4-BE49-F238E27FC236}">
                <a16:creationId xmlns:a16="http://schemas.microsoft.com/office/drawing/2014/main" id="{86813CB1-E802-4BA4-BCFD-3652FB93B3AB}"/>
              </a:ext>
            </a:extLst>
          </p:cNvPr>
          <p:cNvSpPr/>
          <p:nvPr/>
        </p:nvSpPr>
        <p:spPr>
          <a:xfrm>
            <a:off x="0" y="2056686"/>
            <a:ext cx="7572375" cy="4801314"/>
          </a:xfrm>
          <a:prstGeom prst="rect">
            <a:avLst/>
          </a:prstGeom>
        </p:spPr>
        <p:txBody>
          <a:bodyPr wrap="square">
            <a:spAutoFit/>
          </a:bodyPr>
          <a:lstStyle/>
          <a:p>
            <a:r>
              <a:rPr lang="sv-SE" dirty="0"/>
              <a:t>Estaren Zorn</a:t>
            </a:r>
          </a:p>
          <a:p>
            <a:r>
              <a:rPr lang="sv-SE" dirty="0"/>
              <a:t>Anders Zorn gjorde sin första estning 1882 och skulle forstätta att arbeta med denna konstform livet ut. En av hans främsta inspirationskällor var Rembrandt, som förutom målare även var en skicklig etsare. Zorns samling av Rembrandtestningar finns fortfarande i Zornmuseet. Estningarna gav med tiden Zorn enorma inkomster och betraktades bland samlare som aktiebrev. Ibland tecknade han studier till etsningarna och ibland använde han fotografier som i exemplet här.</a:t>
            </a:r>
          </a:p>
          <a:p>
            <a:endParaRPr lang="sv-SE" dirty="0"/>
          </a:p>
          <a:p>
            <a:r>
              <a:rPr lang="sv-SE" dirty="0"/>
              <a:t>Zorn as an Etching Artist</a:t>
            </a:r>
          </a:p>
          <a:p>
            <a:r>
              <a:rPr lang="sv-SE" dirty="0"/>
              <a:t>Anders Zorn made his first etching in 1882 and would continue to work with this art form throughout his life. One of his main sources of inspiration was Rembrandt, who in addition to painting was also a skilled engraver. Zorn's collection of Rembrandt etchings is still in the Zorn Museum. The etchings eventually gave Zorn enormous income and were considered by collectors as share certificates. Sometimes he drew studies for the etchings and sometimes he used photographs as in the example seen here.</a:t>
            </a:r>
          </a:p>
        </p:txBody>
      </p:sp>
    </p:spTree>
    <p:extLst>
      <p:ext uri="{BB962C8B-B14F-4D97-AF65-F5344CB8AC3E}">
        <p14:creationId xmlns:p14="http://schemas.microsoft.com/office/powerpoint/2010/main" val="636114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 name="Straight Connector 58">
            <a:extLst>
              <a:ext uri="{FF2B5EF4-FFF2-40B4-BE49-F238E27FC236}">
                <a16:creationId xmlns:a16="http://schemas.microsoft.com/office/drawing/2014/main" id="{8FBF5CF5-0760-4C1B-8C9B-C1F1E7A07711}"/>
              </a:ext>
            </a:extLst>
          </p:cNvPr>
          <p:cNvCxnSpPr>
            <a:cxnSpLocks/>
            <a:stCxn id="1042" idx="1"/>
            <a:endCxn id="1040" idx="3"/>
          </p:cNvCxnSpPr>
          <p:nvPr/>
        </p:nvCxnSpPr>
        <p:spPr>
          <a:xfrm flipH="1" flipV="1">
            <a:off x="4959281" y="4377918"/>
            <a:ext cx="2979881" cy="539549"/>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43EE9D9-A1D4-42F9-BFE1-6E3C49F472AA}"/>
              </a:ext>
            </a:extLst>
          </p:cNvPr>
          <p:cNvCxnSpPr>
            <a:cxnSpLocks/>
            <a:stCxn id="1050" idx="1"/>
            <a:endCxn id="1046" idx="3"/>
          </p:cNvCxnSpPr>
          <p:nvPr/>
        </p:nvCxnSpPr>
        <p:spPr>
          <a:xfrm flipH="1" flipV="1">
            <a:off x="4854568" y="1505446"/>
            <a:ext cx="3168840" cy="195175"/>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7F59F8C-0082-4319-9AB4-77957D5D8006}"/>
              </a:ext>
            </a:extLst>
          </p:cNvPr>
          <p:cNvSpPr txBox="1"/>
          <p:nvPr/>
        </p:nvSpPr>
        <p:spPr>
          <a:xfrm>
            <a:off x="0" y="0"/>
            <a:ext cx="3761158" cy="369332"/>
          </a:xfrm>
          <a:prstGeom prst="rect">
            <a:avLst/>
          </a:prstGeom>
          <a:noFill/>
        </p:spPr>
        <p:txBody>
          <a:bodyPr wrap="none" rtlCol="0">
            <a:spAutoFit/>
          </a:bodyPr>
          <a:lstStyle/>
          <a:p>
            <a:r>
              <a:rPr lang="sv-SE" b="1" dirty="0"/>
              <a:t>BACKGROUND – PAINTING METHODS</a:t>
            </a:r>
          </a:p>
        </p:txBody>
      </p:sp>
      <p:pic>
        <p:nvPicPr>
          <p:cNvPr id="1026" name="Picture 2" descr="初学画画怎么提高素描技巧？ - 新片场">
            <a:extLst>
              <a:ext uri="{FF2B5EF4-FFF2-40B4-BE49-F238E27FC236}">
                <a16:creationId xmlns:a16="http://schemas.microsoft.com/office/drawing/2014/main" id="{9C84525B-0F7B-4B95-8143-DF0B6548B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457" y="919116"/>
            <a:ext cx="1009650" cy="7335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647A242-F5B2-4866-834F-52658800CAB4}"/>
              </a:ext>
            </a:extLst>
          </p:cNvPr>
          <p:cNvSpPr/>
          <p:nvPr/>
        </p:nvSpPr>
        <p:spPr>
          <a:xfrm>
            <a:off x="870433" y="3670805"/>
            <a:ext cx="1633652" cy="369332"/>
          </a:xfrm>
          <a:prstGeom prst="rect">
            <a:avLst/>
          </a:prstGeom>
        </p:spPr>
        <p:txBody>
          <a:bodyPr wrap="none">
            <a:spAutoFit/>
          </a:bodyPr>
          <a:lstStyle/>
          <a:p>
            <a:r>
              <a:rPr lang="sv-SE" b="1" dirty="0"/>
              <a:t>Sketch drawing</a:t>
            </a:r>
          </a:p>
        </p:txBody>
      </p:sp>
      <p:pic>
        <p:nvPicPr>
          <p:cNvPr id="6" name="Picture 5">
            <a:extLst>
              <a:ext uri="{FF2B5EF4-FFF2-40B4-BE49-F238E27FC236}">
                <a16:creationId xmlns:a16="http://schemas.microsoft.com/office/drawing/2014/main" id="{C58050C0-1274-44B5-9F0D-24F3C723747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49141" y="2146427"/>
            <a:ext cx="670441" cy="670441"/>
          </a:xfrm>
          <a:prstGeom prst="rect">
            <a:avLst/>
          </a:prstGeom>
        </p:spPr>
      </p:pic>
      <p:pic>
        <p:nvPicPr>
          <p:cNvPr id="9" name="Picture 8">
            <a:extLst>
              <a:ext uri="{FF2B5EF4-FFF2-40B4-BE49-F238E27FC236}">
                <a16:creationId xmlns:a16="http://schemas.microsoft.com/office/drawing/2014/main" id="{FAD5B51E-174F-4CEC-9FE0-1F261109363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99900" y="1233093"/>
            <a:ext cx="369332" cy="369332"/>
          </a:xfrm>
          <a:prstGeom prst="rect">
            <a:avLst/>
          </a:prstGeom>
        </p:spPr>
      </p:pic>
      <p:sp>
        <p:nvSpPr>
          <p:cNvPr id="12" name="Rectangle 11">
            <a:extLst>
              <a:ext uri="{FF2B5EF4-FFF2-40B4-BE49-F238E27FC236}">
                <a16:creationId xmlns:a16="http://schemas.microsoft.com/office/drawing/2014/main" id="{9352977B-1653-447F-9735-FEBD17323C7C}"/>
              </a:ext>
            </a:extLst>
          </p:cNvPr>
          <p:cNvSpPr/>
          <p:nvPr/>
        </p:nvSpPr>
        <p:spPr>
          <a:xfrm>
            <a:off x="141571" y="2770031"/>
            <a:ext cx="710131" cy="276999"/>
          </a:xfrm>
          <a:prstGeom prst="rect">
            <a:avLst/>
          </a:prstGeom>
        </p:spPr>
        <p:txBody>
          <a:bodyPr wrap="none">
            <a:spAutoFit/>
          </a:bodyPr>
          <a:lstStyle/>
          <a:p>
            <a:r>
              <a:rPr lang="sv-SE" sz="1200" dirty="0"/>
              <a:t>charcoal</a:t>
            </a:r>
          </a:p>
        </p:txBody>
      </p:sp>
      <p:sp>
        <p:nvSpPr>
          <p:cNvPr id="14" name="Rectangle 13">
            <a:extLst>
              <a:ext uri="{FF2B5EF4-FFF2-40B4-BE49-F238E27FC236}">
                <a16:creationId xmlns:a16="http://schemas.microsoft.com/office/drawing/2014/main" id="{A93AABD2-51B5-469B-A7B6-8FD26FB6C06B}"/>
              </a:ext>
            </a:extLst>
          </p:cNvPr>
          <p:cNvSpPr/>
          <p:nvPr/>
        </p:nvSpPr>
        <p:spPr>
          <a:xfrm>
            <a:off x="154498" y="1585684"/>
            <a:ext cx="558166" cy="276999"/>
          </a:xfrm>
          <a:prstGeom prst="rect">
            <a:avLst/>
          </a:prstGeom>
        </p:spPr>
        <p:txBody>
          <a:bodyPr wrap="square">
            <a:spAutoFit/>
          </a:bodyPr>
          <a:lstStyle/>
          <a:p>
            <a:r>
              <a:rPr lang="sv-SE" sz="1200" dirty="0"/>
              <a:t>pencil</a:t>
            </a:r>
          </a:p>
        </p:txBody>
      </p:sp>
      <p:pic>
        <p:nvPicPr>
          <p:cNvPr id="1038" name="Picture 14">
            <a:extLst>
              <a:ext uri="{FF2B5EF4-FFF2-40B4-BE49-F238E27FC236}">
                <a16:creationId xmlns:a16="http://schemas.microsoft.com/office/drawing/2014/main" id="{67BB467F-FE38-4A97-B4BE-8F8D6FEE2C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6110" y="2067044"/>
            <a:ext cx="1542270" cy="128111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BE07826-F8BC-49C2-988F-2AA405E0F4CC}"/>
              </a:ext>
            </a:extLst>
          </p:cNvPr>
          <p:cNvSpPr/>
          <p:nvPr/>
        </p:nvSpPr>
        <p:spPr>
          <a:xfrm>
            <a:off x="1019696" y="3430248"/>
            <a:ext cx="1168974" cy="276999"/>
          </a:xfrm>
          <a:prstGeom prst="rect">
            <a:avLst/>
          </a:prstGeom>
        </p:spPr>
        <p:txBody>
          <a:bodyPr wrap="none">
            <a:spAutoFit/>
          </a:bodyPr>
          <a:lstStyle/>
          <a:p>
            <a:r>
              <a:rPr lang="sv-SE" sz="1200" dirty="0"/>
              <a:t>Charcoal Sketch</a:t>
            </a:r>
          </a:p>
        </p:txBody>
      </p:sp>
      <p:sp>
        <p:nvSpPr>
          <p:cNvPr id="24" name="Rectangle 23">
            <a:extLst>
              <a:ext uri="{FF2B5EF4-FFF2-40B4-BE49-F238E27FC236}">
                <a16:creationId xmlns:a16="http://schemas.microsoft.com/office/drawing/2014/main" id="{A7F6BE77-A5F3-4F09-9735-633743BDFE51}"/>
              </a:ext>
            </a:extLst>
          </p:cNvPr>
          <p:cNvSpPr/>
          <p:nvPr/>
        </p:nvSpPr>
        <p:spPr>
          <a:xfrm>
            <a:off x="939478" y="1715823"/>
            <a:ext cx="997902" cy="276999"/>
          </a:xfrm>
          <a:prstGeom prst="rect">
            <a:avLst/>
          </a:prstGeom>
        </p:spPr>
        <p:txBody>
          <a:bodyPr wrap="none">
            <a:spAutoFit/>
          </a:bodyPr>
          <a:lstStyle/>
          <a:p>
            <a:r>
              <a:rPr lang="sv-SE" sz="1200" dirty="0"/>
              <a:t>Pencil Sketch</a:t>
            </a:r>
          </a:p>
        </p:txBody>
      </p:sp>
      <p:cxnSp>
        <p:nvCxnSpPr>
          <p:cNvPr id="26" name="Straight Connector 25">
            <a:extLst>
              <a:ext uri="{FF2B5EF4-FFF2-40B4-BE49-F238E27FC236}">
                <a16:creationId xmlns:a16="http://schemas.microsoft.com/office/drawing/2014/main" id="{A51B976F-C39E-45D5-81B5-5BD2F382D642}"/>
              </a:ext>
            </a:extLst>
          </p:cNvPr>
          <p:cNvCxnSpPr>
            <a:cxnSpLocks/>
            <a:stCxn id="1038" idx="1"/>
            <a:endCxn id="6" idx="3"/>
          </p:cNvCxnSpPr>
          <p:nvPr/>
        </p:nvCxnSpPr>
        <p:spPr>
          <a:xfrm flipH="1" flipV="1">
            <a:off x="819582" y="2481648"/>
            <a:ext cx="76528" cy="225952"/>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523DF36-62AB-4464-A758-C9D914A91B8C}"/>
              </a:ext>
            </a:extLst>
          </p:cNvPr>
          <p:cNvCxnSpPr>
            <a:cxnSpLocks/>
            <a:stCxn id="1026" idx="1"/>
            <a:endCxn id="9" idx="3"/>
          </p:cNvCxnSpPr>
          <p:nvPr/>
        </p:nvCxnSpPr>
        <p:spPr>
          <a:xfrm flipH="1">
            <a:off x="569232" y="1285903"/>
            <a:ext cx="310225" cy="131856"/>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1040" name="Picture 16" descr="Best Premium Watercolor Sets for Beginner and Expert Painters – ARTnews.com">
            <a:extLst>
              <a:ext uri="{FF2B5EF4-FFF2-40B4-BE49-F238E27FC236}">
                <a16:creationId xmlns:a16="http://schemas.microsoft.com/office/drawing/2014/main" id="{EA799648-12AE-4F18-ACC6-1B0F9BCF08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79130" y="3984246"/>
            <a:ext cx="1180151" cy="787344"/>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31E4D942-E064-4073-BC8A-42814C9ABB26}"/>
              </a:ext>
            </a:extLst>
          </p:cNvPr>
          <p:cNvSpPr/>
          <p:nvPr/>
        </p:nvSpPr>
        <p:spPr>
          <a:xfrm>
            <a:off x="3779130" y="4821270"/>
            <a:ext cx="1296637" cy="276999"/>
          </a:xfrm>
          <a:prstGeom prst="rect">
            <a:avLst/>
          </a:prstGeom>
        </p:spPr>
        <p:txBody>
          <a:bodyPr wrap="none">
            <a:spAutoFit/>
          </a:bodyPr>
          <a:lstStyle/>
          <a:p>
            <a:r>
              <a:rPr lang="sv-SE" sz="1200" dirty="0"/>
              <a:t>Watercolor paints</a:t>
            </a:r>
          </a:p>
        </p:txBody>
      </p:sp>
      <p:pic>
        <p:nvPicPr>
          <p:cNvPr id="1042" name="Picture 18">
            <a:extLst>
              <a:ext uri="{FF2B5EF4-FFF2-40B4-BE49-F238E27FC236}">
                <a16:creationId xmlns:a16="http://schemas.microsoft.com/office/drawing/2014/main" id="{C12FF1E9-C3FD-4486-848E-E6AEBD0C0B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39162" y="3868784"/>
            <a:ext cx="3078394" cy="2097366"/>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C2DD0D5B-C790-4A54-9623-0F44DA239F50}"/>
              </a:ext>
            </a:extLst>
          </p:cNvPr>
          <p:cNvSpPr/>
          <p:nvPr/>
        </p:nvSpPr>
        <p:spPr>
          <a:xfrm>
            <a:off x="7939162" y="6028826"/>
            <a:ext cx="3075880" cy="276999"/>
          </a:xfrm>
          <a:prstGeom prst="rect">
            <a:avLst/>
          </a:prstGeom>
        </p:spPr>
        <p:txBody>
          <a:bodyPr wrap="square">
            <a:spAutoFit/>
          </a:bodyPr>
          <a:lstStyle/>
          <a:p>
            <a:r>
              <a:rPr lang="en-US" sz="1200" dirty="0"/>
              <a:t>The Blue Boat (1892) by Winslow Homer</a:t>
            </a:r>
            <a:endParaRPr lang="sv-SE" sz="1200" dirty="0"/>
          </a:p>
        </p:txBody>
      </p:sp>
      <p:pic>
        <p:nvPicPr>
          <p:cNvPr id="1044" name="Picture 20">
            <a:extLst>
              <a:ext uri="{FF2B5EF4-FFF2-40B4-BE49-F238E27FC236}">
                <a16:creationId xmlns:a16="http://schemas.microsoft.com/office/drawing/2014/main" id="{0A8CEB93-EFA5-474C-84AE-786A608CC3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20641" y="3876938"/>
            <a:ext cx="1729842" cy="2097366"/>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AD2771CE-5D48-46FF-9045-72F9FBE55114}"/>
              </a:ext>
            </a:extLst>
          </p:cNvPr>
          <p:cNvSpPr/>
          <p:nvPr/>
        </p:nvSpPr>
        <p:spPr>
          <a:xfrm>
            <a:off x="5627715" y="6059457"/>
            <a:ext cx="1668363" cy="461665"/>
          </a:xfrm>
          <a:prstGeom prst="rect">
            <a:avLst/>
          </a:prstGeom>
        </p:spPr>
        <p:txBody>
          <a:bodyPr wrap="square">
            <a:spAutoFit/>
          </a:bodyPr>
          <a:lstStyle/>
          <a:p>
            <a:r>
              <a:rPr lang="en-US" sz="1200" dirty="0"/>
              <a:t>self-portrait (Paul Cézanne)</a:t>
            </a:r>
            <a:endParaRPr lang="sv-SE" sz="1200" dirty="0"/>
          </a:p>
        </p:txBody>
      </p:sp>
      <p:cxnSp>
        <p:nvCxnSpPr>
          <p:cNvPr id="56" name="Straight Connector 55">
            <a:extLst>
              <a:ext uri="{FF2B5EF4-FFF2-40B4-BE49-F238E27FC236}">
                <a16:creationId xmlns:a16="http://schemas.microsoft.com/office/drawing/2014/main" id="{7807727D-A017-4C48-9BE8-C5604F5DAAA7}"/>
              </a:ext>
            </a:extLst>
          </p:cNvPr>
          <p:cNvCxnSpPr>
            <a:cxnSpLocks/>
            <a:stCxn id="1044" idx="1"/>
            <a:endCxn id="1040" idx="3"/>
          </p:cNvCxnSpPr>
          <p:nvPr/>
        </p:nvCxnSpPr>
        <p:spPr>
          <a:xfrm flipH="1" flipV="1">
            <a:off x="4959281" y="4377918"/>
            <a:ext cx="661360" cy="547703"/>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6BE17F16-080E-481F-B47C-ABFACB5C200B}"/>
              </a:ext>
            </a:extLst>
          </p:cNvPr>
          <p:cNvSpPr/>
          <p:nvPr/>
        </p:nvSpPr>
        <p:spPr>
          <a:xfrm>
            <a:off x="3505195" y="3589091"/>
            <a:ext cx="2085251" cy="369332"/>
          </a:xfrm>
          <a:prstGeom prst="rect">
            <a:avLst/>
          </a:prstGeom>
        </p:spPr>
        <p:txBody>
          <a:bodyPr wrap="none">
            <a:spAutoFit/>
          </a:bodyPr>
          <a:lstStyle/>
          <a:p>
            <a:r>
              <a:rPr lang="sv-SE" b="1" dirty="0"/>
              <a:t>Watercolor painting</a:t>
            </a:r>
          </a:p>
        </p:txBody>
      </p:sp>
      <p:pic>
        <p:nvPicPr>
          <p:cNvPr id="48" name="Picture 47">
            <a:extLst>
              <a:ext uri="{FF2B5EF4-FFF2-40B4-BE49-F238E27FC236}">
                <a16:creationId xmlns:a16="http://schemas.microsoft.com/office/drawing/2014/main" id="{B02C3519-48DE-47E8-A280-37A553B071E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2187512" y="4169559"/>
            <a:ext cx="500893" cy="500893"/>
          </a:xfrm>
          <a:prstGeom prst="rect">
            <a:avLst/>
          </a:prstGeom>
        </p:spPr>
      </p:pic>
      <p:sp>
        <p:nvSpPr>
          <p:cNvPr id="76" name="Rectangle 75">
            <a:extLst>
              <a:ext uri="{FF2B5EF4-FFF2-40B4-BE49-F238E27FC236}">
                <a16:creationId xmlns:a16="http://schemas.microsoft.com/office/drawing/2014/main" id="{5660B118-62A3-4F6D-81FD-61CA31F0EB5E}"/>
              </a:ext>
            </a:extLst>
          </p:cNvPr>
          <p:cNvSpPr/>
          <p:nvPr/>
        </p:nvSpPr>
        <p:spPr>
          <a:xfrm>
            <a:off x="2618427" y="4338931"/>
            <a:ext cx="545214" cy="276999"/>
          </a:xfrm>
          <a:prstGeom prst="rect">
            <a:avLst/>
          </a:prstGeom>
        </p:spPr>
        <p:txBody>
          <a:bodyPr wrap="square">
            <a:spAutoFit/>
          </a:bodyPr>
          <a:lstStyle/>
          <a:p>
            <a:r>
              <a:rPr lang="sv-SE" sz="1200" dirty="0"/>
              <a:t>Paper</a:t>
            </a:r>
          </a:p>
        </p:txBody>
      </p:sp>
      <p:sp>
        <p:nvSpPr>
          <p:cNvPr id="79" name="Arrow: Right 78">
            <a:extLst>
              <a:ext uri="{FF2B5EF4-FFF2-40B4-BE49-F238E27FC236}">
                <a16:creationId xmlns:a16="http://schemas.microsoft.com/office/drawing/2014/main" id="{43E16F98-3AC4-4786-BDCB-51236D1F8F2F}"/>
              </a:ext>
            </a:extLst>
          </p:cNvPr>
          <p:cNvSpPr/>
          <p:nvPr/>
        </p:nvSpPr>
        <p:spPr>
          <a:xfrm rot="959242">
            <a:off x="2697258" y="3790655"/>
            <a:ext cx="501657" cy="381353"/>
          </a:xfrm>
          <a:prstGeom prst="rightArrow">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046" name="Picture 22" descr="Winsor &amp; Newton Oil Paint Set - Draw Store">
            <a:extLst>
              <a:ext uri="{FF2B5EF4-FFF2-40B4-BE49-F238E27FC236}">
                <a16:creationId xmlns:a16="http://schemas.microsoft.com/office/drawing/2014/main" id="{14B45CBB-1B0B-4996-B252-C590413356B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93588" y="824956"/>
            <a:ext cx="1360980" cy="1360980"/>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8A8794FF-8F6A-4C24-965F-2059A97AD790}"/>
              </a:ext>
            </a:extLst>
          </p:cNvPr>
          <p:cNvSpPr/>
          <p:nvPr/>
        </p:nvSpPr>
        <p:spPr>
          <a:xfrm>
            <a:off x="4237168" y="219457"/>
            <a:ext cx="1288623" cy="369332"/>
          </a:xfrm>
          <a:prstGeom prst="rect">
            <a:avLst/>
          </a:prstGeom>
        </p:spPr>
        <p:txBody>
          <a:bodyPr wrap="none">
            <a:spAutoFit/>
          </a:bodyPr>
          <a:lstStyle/>
          <a:p>
            <a:r>
              <a:rPr lang="sv-SE" b="1" dirty="0"/>
              <a:t>Oil painting</a:t>
            </a:r>
          </a:p>
        </p:txBody>
      </p:sp>
      <p:pic>
        <p:nvPicPr>
          <p:cNvPr id="1048" name="Picture 24">
            <a:extLst>
              <a:ext uri="{FF2B5EF4-FFF2-40B4-BE49-F238E27FC236}">
                <a16:creationId xmlns:a16="http://schemas.microsoft.com/office/drawing/2014/main" id="{734A40A6-D272-4E3F-8C7B-C8672459A2F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25791" y="160602"/>
            <a:ext cx="2108697" cy="288642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829B067B-F1B7-496E-82BD-BD9D26E6F95E}"/>
              </a:ext>
            </a:extLst>
          </p:cNvPr>
          <p:cNvSpPr/>
          <p:nvPr/>
        </p:nvSpPr>
        <p:spPr>
          <a:xfrm>
            <a:off x="5289961" y="3109402"/>
            <a:ext cx="2660985" cy="276999"/>
          </a:xfrm>
          <a:prstGeom prst="rect">
            <a:avLst/>
          </a:prstGeom>
        </p:spPr>
        <p:txBody>
          <a:bodyPr wrap="none">
            <a:spAutoFit/>
          </a:bodyPr>
          <a:lstStyle/>
          <a:p>
            <a:r>
              <a:rPr lang="en-US" sz="1200" dirty="0"/>
              <a:t>Jan van Eyck (1434) by Arnolfini Portrait</a:t>
            </a:r>
            <a:endParaRPr lang="sv-SE" sz="1200" dirty="0"/>
          </a:p>
        </p:txBody>
      </p:sp>
      <p:pic>
        <p:nvPicPr>
          <p:cNvPr id="1050" name="Picture 26">
            <a:extLst>
              <a:ext uri="{FF2B5EF4-FFF2-40B4-BE49-F238E27FC236}">
                <a16:creationId xmlns:a16="http://schemas.microsoft.com/office/drawing/2014/main" id="{413CA3D5-EB0F-4C29-9188-0D157CA4F0E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23408" y="396283"/>
            <a:ext cx="3463742" cy="2608675"/>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E67D81FD-1C14-476D-84D3-A8F8618AE28E}"/>
              </a:ext>
            </a:extLst>
          </p:cNvPr>
          <p:cNvSpPr/>
          <p:nvPr/>
        </p:nvSpPr>
        <p:spPr>
          <a:xfrm>
            <a:off x="7934391" y="3079259"/>
            <a:ext cx="3220449" cy="461665"/>
          </a:xfrm>
          <a:prstGeom prst="rect">
            <a:avLst/>
          </a:prstGeom>
        </p:spPr>
        <p:txBody>
          <a:bodyPr wrap="square">
            <a:spAutoFit/>
          </a:bodyPr>
          <a:lstStyle/>
          <a:p>
            <a:r>
              <a:rPr lang="en-US" sz="1200" dirty="0"/>
              <a:t>The Anatomy Lesson of Dr. </a:t>
            </a:r>
            <a:r>
              <a:rPr lang="en-US" sz="1200" dirty="0" err="1"/>
              <a:t>Nicolaes</a:t>
            </a:r>
            <a:r>
              <a:rPr lang="en-US" sz="1200" dirty="0"/>
              <a:t> </a:t>
            </a:r>
            <a:r>
              <a:rPr lang="en-US" sz="1200" dirty="0" err="1"/>
              <a:t>Tulp</a:t>
            </a:r>
            <a:r>
              <a:rPr lang="en-US" sz="1200" dirty="0"/>
              <a:t> (1632) by Rembrandt</a:t>
            </a:r>
            <a:endParaRPr lang="sv-SE" sz="1200" dirty="0"/>
          </a:p>
        </p:txBody>
      </p:sp>
      <p:pic>
        <p:nvPicPr>
          <p:cNvPr id="75" name="Picture 74" descr="Graphical user interface&#10;&#10;Description automatically generated">
            <a:extLst>
              <a:ext uri="{FF2B5EF4-FFF2-40B4-BE49-F238E27FC236}">
                <a16:creationId xmlns:a16="http://schemas.microsoft.com/office/drawing/2014/main" id="{E9E474DA-E6AF-44C8-B487-007642DEE8D7}"/>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2628751" y="1763723"/>
            <a:ext cx="556612" cy="556612"/>
          </a:xfrm>
          <a:prstGeom prst="rect">
            <a:avLst/>
          </a:prstGeom>
        </p:spPr>
      </p:pic>
      <p:sp>
        <p:nvSpPr>
          <p:cNvPr id="94" name="Rectangle 93">
            <a:extLst>
              <a:ext uri="{FF2B5EF4-FFF2-40B4-BE49-F238E27FC236}">
                <a16:creationId xmlns:a16="http://schemas.microsoft.com/office/drawing/2014/main" id="{00DA7412-F593-457E-8A2D-5F0E861F42CD}"/>
              </a:ext>
            </a:extLst>
          </p:cNvPr>
          <p:cNvSpPr/>
          <p:nvPr/>
        </p:nvSpPr>
        <p:spPr>
          <a:xfrm>
            <a:off x="2447465" y="1524620"/>
            <a:ext cx="968535" cy="276999"/>
          </a:xfrm>
          <a:prstGeom prst="rect">
            <a:avLst/>
          </a:prstGeom>
        </p:spPr>
        <p:txBody>
          <a:bodyPr wrap="none">
            <a:spAutoFit/>
          </a:bodyPr>
          <a:lstStyle/>
          <a:p>
            <a:r>
              <a:rPr lang="sv-SE" sz="1200" dirty="0"/>
              <a:t>Canvas cloth</a:t>
            </a:r>
          </a:p>
        </p:txBody>
      </p:sp>
      <p:cxnSp>
        <p:nvCxnSpPr>
          <p:cNvPr id="98" name="Straight Connector 97">
            <a:extLst>
              <a:ext uri="{FF2B5EF4-FFF2-40B4-BE49-F238E27FC236}">
                <a16:creationId xmlns:a16="http://schemas.microsoft.com/office/drawing/2014/main" id="{A88B8439-4B17-4076-B9AE-A764E76A8EC2}"/>
              </a:ext>
            </a:extLst>
          </p:cNvPr>
          <p:cNvCxnSpPr>
            <a:cxnSpLocks/>
            <a:stCxn id="1048" idx="1"/>
            <a:endCxn id="1046" idx="3"/>
          </p:cNvCxnSpPr>
          <p:nvPr/>
        </p:nvCxnSpPr>
        <p:spPr>
          <a:xfrm flipH="1" flipV="1">
            <a:off x="4854568" y="1505446"/>
            <a:ext cx="671223" cy="98370"/>
          </a:xfrm>
          <a:prstGeom prst="line">
            <a:avLst/>
          </a:prstGeom>
          <a:ln w="25400">
            <a:solidFill>
              <a:srgbClr val="0070C0"/>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FC8F1A5-712F-401E-8DF4-F81A4384DD2C}"/>
              </a:ext>
            </a:extLst>
          </p:cNvPr>
          <p:cNvCxnSpPr>
            <a:cxnSpLocks/>
          </p:cNvCxnSpPr>
          <p:nvPr/>
        </p:nvCxnSpPr>
        <p:spPr>
          <a:xfrm>
            <a:off x="3495024" y="3590140"/>
            <a:ext cx="7287276" cy="675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08" name="Arrow: Right 107">
            <a:extLst>
              <a:ext uri="{FF2B5EF4-FFF2-40B4-BE49-F238E27FC236}">
                <a16:creationId xmlns:a16="http://schemas.microsoft.com/office/drawing/2014/main" id="{19AEF4C1-7458-4EBB-AF30-563E96DAEFC5}"/>
              </a:ext>
            </a:extLst>
          </p:cNvPr>
          <p:cNvSpPr/>
          <p:nvPr/>
        </p:nvSpPr>
        <p:spPr>
          <a:xfrm rot="20287634">
            <a:off x="2672473" y="2444267"/>
            <a:ext cx="377357" cy="345989"/>
          </a:xfrm>
          <a:prstGeom prst="rightArrow">
            <a:avLst/>
          </a:prstGeom>
          <a:noFill/>
          <a:ln w="254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2" name="Rectangle 111">
            <a:extLst>
              <a:ext uri="{FF2B5EF4-FFF2-40B4-BE49-F238E27FC236}">
                <a16:creationId xmlns:a16="http://schemas.microsoft.com/office/drawing/2014/main" id="{B3A38C12-5D18-4F7F-8C0D-12A31401F520}"/>
              </a:ext>
            </a:extLst>
          </p:cNvPr>
          <p:cNvSpPr/>
          <p:nvPr/>
        </p:nvSpPr>
        <p:spPr>
          <a:xfrm>
            <a:off x="3591434" y="2205085"/>
            <a:ext cx="773160" cy="276999"/>
          </a:xfrm>
          <a:prstGeom prst="rect">
            <a:avLst/>
          </a:prstGeom>
        </p:spPr>
        <p:txBody>
          <a:bodyPr wrap="none">
            <a:spAutoFit/>
          </a:bodyPr>
          <a:lstStyle/>
          <a:p>
            <a:r>
              <a:rPr lang="sv-SE" sz="1200" dirty="0"/>
              <a:t>Oil paints</a:t>
            </a:r>
          </a:p>
        </p:txBody>
      </p:sp>
      <p:pic>
        <p:nvPicPr>
          <p:cNvPr id="39" name="Picture 38" descr="A picture containing weapon, spring&#10;&#10;Description automatically generated">
            <a:extLst>
              <a:ext uri="{FF2B5EF4-FFF2-40B4-BE49-F238E27FC236}">
                <a16:creationId xmlns:a16="http://schemas.microsoft.com/office/drawing/2014/main" id="{C14E0358-FD50-4602-BA38-BD8617E0C261}"/>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3138816" y="3180306"/>
            <a:ext cx="611122" cy="1097277"/>
          </a:xfrm>
          <a:prstGeom prst="rect">
            <a:avLst/>
          </a:prstGeom>
        </p:spPr>
      </p:pic>
      <p:pic>
        <p:nvPicPr>
          <p:cNvPr id="40" name="Picture 39" descr="A picture containing star, outdoor object, light, colorful&#10;&#10;Description automatically generated">
            <a:extLst>
              <a:ext uri="{FF2B5EF4-FFF2-40B4-BE49-F238E27FC236}">
                <a16:creationId xmlns:a16="http://schemas.microsoft.com/office/drawing/2014/main" id="{EB0E8BC3-B86B-4F13-B612-68A684085073}"/>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3687476" y="219457"/>
            <a:ext cx="739972" cy="522605"/>
          </a:xfrm>
          <a:prstGeom prst="rect">
            <a:avLst/>
          </a:prstGeom>
        </p:spPr>
      </p:pic>
    </p:spTree>
    <p:extLst>
      <p:ext uri="{BB962C8B-B14F-4D97-AF65-F5344CB8AC3E}">
        <p14:creationId xmlns:p14="http://schemas.microsoft.com/office/powerpoint/2010/main" val="603604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1346CB-517D-4B82-95F0-58F2E6BF6A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5575" y="-1"/>
            <a:ext cx="5686425" cy="4550217"/>
          </a:xfrm>
          <a:prstGeom prst="rect">
            <a:avLst/>
          </a:prstGeom>
        </p:spPr>
      </p:pic>
      <p:sp>
        <p:nvSpPr>
          <p:cNvPr id="4" name="Rectangle 3">
            <a:extLst>
              <a:ext uri="{FF2B5EF4-FFF2-40B4-BE49-F238E27FC236}">
                <a16:creationId xmlns:a16="http://schemas.microsoft.com/office/drawing/2014/main" id="{8AAEBA25-DEEE-4818-BF7D-3EE1D78BD3EF}"/>
              </a:ext>
            </a:extLst>
          </p:cNvPr>
          <p:cNvSpPr/>
          <p:nvPr/>
        </p:nvSpPr>
        <p:spPr>
          <a:xfrm>
            <a:off x="0" y="4795897"/>
            <a:ext cx="6096000" cy="2062103"/>
          </a:xfrm>
          <a:prstGeom prst="rect">
            <a:avLst/>
          </a:prstGeom>
        </p:spPr>
        <p:txBody>
          <a:bodyPr>
            <a:spAutoFit/>
          </a:bodyPr>
          <a:lstStyle/>
          <a:p>
            <a:r>
              <a:rPr lang="sv-SE" sz="1600" dirty="0"/>
              <a:t>"Luta" (Ester Blenda Nordström), 1915</a:t>
            </a:r>
          </a:p>
          <a:p>
            <a:r>
              <a:rPr lang="sv-SE" sz="1600" dirty="0"/>
              <a:t>Ester Blenda Nordström var en journalistisk stjärna i det tidiga 1900-talets Sverige. Hon bröt normer, skrev banbrytande reportage om allt från livet som piga till vetenskapliga expeditioner i Kamtjatka. Hon arbetade, reste, festade och var stridbar som en "hel karl" men i porträttet avbildar Zorn henne inte som äventyrare utan fångar ett lojt ögonblick. I efterhand kan bildens melan koli ses förbådande, sista åren av hennes liv präglades av sjukdom.</a:t>
            </a:r>
          </a:p>
        </p:txBody>
      </p:sp>
      <p:sp>
        <p:nvSpPr>
          <p:cNvPr id="5" name="Rectangle 4">
            <a:extLst>
              <a:ext uri="{FF2B5EF4-FFF2-40B4-BE49-F238E27FC236}">
                <a16:creationId xmlns:a16="http://schemas.microsoft.com/office/drawing/2014/main" id="{7C29355D-B475-454F-A28A-1254535BC5C5}"/>
              </a:ext>
            </a:extLst>
          </p:cNvPr>
          <p:cNvSpPr/>
          <p:nvPr/>
        </p:nvSpPr>
        <p:spPr>
          <a:xfrm>
            <a:off x="6096000" y="4795897"/>
            <a:ext cx="6096000" cy="2062103"/>
          </a:xfrm>
          <a:prstGeom prst="rect">
            <a:avLst/>
          </a:prstGeom>
        </p:spPr>
        <p:txBody>
          <a:bodyPr>
            <a:spAutoFit/>
          </a:bodyPr>
          <a:lstStyle/>
          <a:p>
            <a:r>
              <a:rPr lang="sv-SE" sz="1600" dirty="0"/>
              <a:t>"Luta" (Ester Blenda Nordström), 1915</a:t>
            </a:r>
          </a:p>
          <a:p>
            <a:r>
              <a:rPr lang="sv-SE" sz="1600" dirty="0"/>
              <a:t>Ester Blenda Nordström was a star journalist in early twentieth century Sweden. She broke with social norms and wrote pioneering reports about everything from life as a maid to scientific expeditions to Kamchatka. She worked, travelled, partied and was as pugnacious as a "real he-man", though here Zorn captures a moment of relaxation. In retrospect the sense of melancholy may seem foreboding as the last years of her life were marked by ill-health.</a:t>
            </a:r>
          </a:p>
        </p:txBody>
      </p:sp>
      <p:sp>
        <p:nvSpPr>
          <p:cNvPr id="6" name="Rectangle 5">
            <a:extLst>
              <a:ext uri="{FF2B5EF4-FFF2-40B4-BE49-F238E27FC236}">
                <a16:creationId xmlns:a16="http://schemas.microsoft.com/office/drawing/2014/main" id="{7B06493A-AD07-41F1-9897-193ADC53AD1F}"/>
              </a:ext>
            </a:extLst>
          </p:cNvPr>
          <p:cNvSpPr/>
          <p:nvPr/>
        </p:nvSpPr>
        <p:spPr>
          <a:xfrm>
            <a:off x="0" y="0"/>
            <a:ext cx="3857338" cy="369332"/>
          </a:xfrm>
          <a:prstGeom prst="rect">
            <a:avLst/>
          </a:prstGeom>
        </p:spPr>
        <p:txBody>
          <a:bodyPr wrap="none">
            <a:spAutoFit/>
          </a:bodyPr>
          <a:lstStyle/>
          <a:p>
            <a:r>
              <a:rPr lang="sv-SE" b="1" dirty="0"/>
              <a:t>"Luta" (Ester Blenda Nordström), 1915</a:t>
            </a:r>
          </a:p>
        </p:txBody>
      </p:sp>
      <p:pic>
        <p:nvPicPr>
          <p:cNvPr id="7" name="Picture 6">
            <a:extLst>
              <a:ext uri="{FF2B5EF4-FFF2-40B4-BE49-F238E27FC236}">
                <a16:creationId xmlns:a16="http://schemas.microsoft.com/office/drawing/2014/main" id="{5EA0F262-1514-448C-9875-46FC338699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412" y="1778093"/>
            <a:ext cx="3416720" cy="2734023"/>
          </a:xfrm>
          <a:prstGeom prst="rect">
            <a:avLst/>
          </a:prstGeom>
        </p:spPr>
      </p:pic>
      <p:pic>
        <p:nvPicPr>
          <p:cNvPr id="8" name="Picture 7" descr="A picture containing star, outdoor object, light, colorful&#10;&#10;Description automatically generated">
            <a:extLst>
              <a:ext uri="{FF2B5EF4-FFF2-40B4-BE49-F238E27FC236}">
                <a16:creationId xmlns:a16="http://schemas.microsoft.com/office/drawing/2014/main" id="{339AEE54-F52E-41AC-B166-70C473A49F9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0" y="393460"/>
            <a:ext cx="739972" cy="522605"/>
          </a:xfrm>
          <a:prstGeom prst="rect">
            <a:avLst/>
          </a:prstGeom>
        </p:spPr>
      </p:pic>
      <p:pic>
        <p:nvPicPr>
          <p:cNvPr id="9" name="Picture 8" descr="Icon&#10;&#10;Description automatically generated">
            <a:extLst>
              <a:ext uri="{FF2B5EF4-FFF2-40B4-BE49-F238E27FC236}">
                <a16:creationId xmlns:a16="http://schemas.microsoft.com/office/drawing/2014/main" id="{93B55D6C-5AC9-4B18-88E4-EEDCD58154A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277034" y="1231360"/>
            <a:ext cx="418703" cy="417591"/>
          </a:xfrm>
          <a:prstGeom prst="rect">
            <a:avLst/>
          </a:prstGeom>
        </p:spPr>
      </p:pic>
      <p:cxnSp>
        <p:nvCxnSpPr>
          <p:cNvPr id="10" name="Straight Connector 9">
            <a:extLst>
              <a:ext uri="{FF2B5EF4-FFF2-40B4-BE49-F238E27FC236}">
                <a16:creationId xmlns:a16="http://schemas.microsoft.com/office/drawing/2014/main" id="{14BCB4AF-C725-42D7-8F38-5A10E135FF52}"/>
              </a:ext>
            </a:extLst>
          </p:cNvPr>
          <p:cNvCxnSpPr>
            <a:cxnSpLocks/>
          </p:cNvCxnSpPr>
          <p:nvPr/>
        </p:nvCxnSpPr>
        <p:spPr>
          <a:xfrm>
            <a:off x="1722561" y="1584389"/>
            <a:ext cx="646920" cy="426954"/>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36F7C6B-4B5F-41ED-9E99-F650DBFEBA9F}"/>
              </a:ext>
            </a:extLst>
          </p:cNvPr>
          <p:cNvCxnSpPr>
            <a:cxnSpLocks/>
          </p:cNvCxnSpPr>
          <p:nvPr/>
        </p:nvCxnSpPr>
        <p:spPr>
          <a:xfrm flipH="1">
            <a:off x="739972" y="2276475"/>
            <a:ext cx="1629509" cy="148590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9733A13-3C49-4E00-BA12-71E3F7E17BAA}"/>
              </a:ext>
            </a:extLst>
          </p:cNvPr>
          <p:cNvCxnSpPr>
            <a:cxnSpLocks/>
          </p:cNvCxnSpPr>
          <p:nvPr/>
        </p:nvCxnSpPr>
        <p:spPr>
          <a:xfrm flipH="1">
            <a:off x="739973" y="3657600"/>
            <a:ext cx="3117365" cy="104775"/>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523AC4-0174-447E-9051-27B9E8554ACB}"/>
              </a:ext>
            </a:extLst>
          </p:cNvPr>
          <p:cNvCxnSpPr>
            <a:cxnSpLocks/>
          </p:cNvCxnSpPr>
          <p:nvPr/>
        </p:nvCxnSpPr>
        <p:spPr>
          <a:xfrm flipH="1" flipV="1">
            <a:off x="2369481" y="2248839"/>
            <a:ext cx="1487857" cy="1381125"/>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CCBEB2A-5EF8-4E67-AA65-5FF8827709B0}"/>
              </a:ext>
            </a:extLst>
          </p:cNvPr>
          <p:cNvSpPr txBox="1"/>
          <p:nvPr/>
        </p:nvSpPr>
        <p:spPr>
          <a:xfrm>
            <a:off x="4119550" y="2082864"/>
            <a:ext cx="2282072" cy="1938992"/>
          </a:xfrm>
          <a:prstGeom prst="rect">
            <a:avLst/>
          </a:prstGeom>
          <a:noFill/>
        </p:spPr>
        <p:txBody>
          <a:bodyPr wrap="square" rtlCol="0">
            <a:spAutoFit/>
          </a:bodyPr>
          <a:lstStyle/>
          <a:p>
            <a:r>
              <a:rPr lang="sv-SE" sz="1200" dirty="0"/>
              <a:t>A stable triangle composition made the whole picture relax and peaceful.</a:t>
            </a:r>
          </a:p>
          <a:p>
            <a:r>
              <a:rPr lang="sv-SE" sz="1200" dirty="0"/>
              <a:t>The light came from her back make her face light contrasting with black suite, wich highlight her </a:t>
            </a:r>
            <a:r>
              <a:rPr lang="sv-SE" altLang="zh-CN" sz="1200" dirty="0"/>
              <a:t>s</a:t>
            </a:r>
            <a:r>
              <a:rPr lang="sv-SE" sz="1200" dirty="0"/>
              <a:t>erene face expression.</a:t>
            </a:r>
          </a:p>
          <a:p>
            <a:r>
              <a:rPr lang="sv-SE" sz="1200" dirty="0"/>
              <a:t>Dark, brown, dull and tedious background made the motif more obvious.</a:t>
            </a:r>
          </a:p>
        </p:txBody>
      </p:sp>
      <p:pic>
        <p:nvPicPr>
          <p:cNvPr id="21" name="Picture 20" descr="Icon&#10;&#10;Description automatically generated">
            <a:extLst>
              <a:ext uri="{FF2B5EF4-FFF2-40B4-BE49-F238E27FC236}">
                <a16:creationId xmlns:a16="http://schemas.microsoft.com/office/drawing/2014/main" id="{4A8F73BD-8E72-4C00-9B79-FB4EF186D73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406802" y="1778093"/>
            <a:ext cx="369333" cy="369333"/>
          </a:xfrm>
          <a:prstGeom prst="rect">
            <a:avLst/>
          </a:prstGeom>
        </p:spPr>
      </p:pic>
      <p:pic>
        <p:nvPicPr>
          <p:cNvPr id="22" name="Picture 21">
            <a:extLst>
              <a:ext uri="{FF2B5EF4-FFF2-40B4-BE49-F238E27FC236}">
                <a16:creationId xmlns:a16="http://schemas.microsoft.com/office/drawing/2014/main" id="{6D85069D-45EF-4384-A502-D9AFE96C8E0F}"/>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31702" y="369331"/>
            <a:ext cx="522605" cy="522605"/>
          </a:xfrm>
          <a:prstGeom prst="rect">
            <a:avLst/>
          </a:prstGeom>
        </p:spPr>
      </p:pic>
    </p:spTree>
    <p:extLst>
      <p:ext uri="{BB962C8B-B14F-4D97-AF65-F5344CB8AC3E}">
        <p14:creationId xmlns:p14="http://schemas.microsoft.com/office/powerpoint/2010/main" val="4070470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AD4708-BF0D-4605-9DCF-5B021850488A}"/>
              </a:ext>
            </a:extLst>
          </p:cNvPr>
          <p:cNvSpPr/>
          <p:nvPr/>
        </p:nvSpPr>
        <p:spPr>
          <a:xfrm>
            <a:off x="0" y="0"/>
            <a:ext cx="2224391" cy="369332"/>
          </a:xfrm>
          <a:prstGeom prst="rect">
            <a:avLst/>
          </a:prstGeom>
        </p:spPr>
        <p:txBody>
          <a:bodyPr wrap="none">
            <a:spAutoFit/>
          </a:bodyPr>
          <a:lstStyle/>
          <a:p>
            <a:r>
              <a:rPr lang="sv-SE" b="1" dirty="0"/>
              <a:t>Hemlandstoner, 1920</a:t>
            </a:r>
          </a:p>
        </p:txBody>
      </p:sp>
      <p:pic>
        <p:nvPicPr>
          <p:cNvPr id="4" name="Picture 3">
            <a:extLst>
              <a:ext uri="{FF2B5EF4-FFF2-40B4-BE49-F238E27FC236}">
                <a16:creationId xmlns:a16="http://schemas.microsoft.com/office/drawing/2014/main" id="{7FD98597-3B21-496F-BD07-A7F0F4C31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833" y="0"/>
            <a:ext cx="4103167" cy="6858000"/>
          </a:xfrm>
          <a:prstGeom prst="rect">
            <a:avLst/>
          </a:prstGeom>
        </p:spPr>
      </p:pic>
      <p:sp>
        <p:nvSpPr>
          <p:cNvPr id="5" name="Rectangle 4">
            <a:extLst>
              <a:ext uri="{FF2B5EF4-FFF2-40B4-BE49-F238E27FC236}">
                <a16:creationId xmlns:a16="http://schemas.microsoft.com/office/drawing/2014/main" id="{13275BB1-A938-4B02-9DA5-BD032C92FBA0}"/>
              </a:ext>
            </a:extLst>
          </p:cNvPr>
          <p:cNvSpPr/>
          <p:nvPr/>
        </p:nvSpPr>
        <p:spPr>
          <a:xfrm>
            <a:off x="1676400" y="4272677"/>
            <a:ext cx="6096000" cy="2585323"/>
          </a:xfrm>
          <a:prstGeom prst="rect">
            <a:avLst/>
          </a:prstGeom>
        </p:spPr>
        <p:txBody>
          <a:bodyPr>
            <a:spAutoFit/>
          </a:bodyPr>
          <a:lstStyle/>
          <a:p>
            <a:r>
              <a:rPr lang="sv-SE" dirty="0"/>
              <a:t>Hemlandstoner, 1920</a:t>
            </a:r>
          </a:p>
          <a:p>
            <a:r>
              <a:rPr lang="sv-SE" dirty="0"/>
              <a:t>Hemlandstoner kan ses som ett slags farväl från Zorn till den svenska konstscenen. Han gav målningen i gåva till Nationalmuseum på 60-årsdag. Modellens uttryck och den stora skalan ger målningen en stämning av allvar som gör den mer högstämd än många liknande tidigare motiv. Zorn betraktades nu som omodern av många men förlorade aldrig tron på det egna skapandet. Kanske är det uppskruvade allvaret här ett sätt att understryka det.</a:t>
            </a:r>
          </a:p>
        </p:txBody>
      </p:sp>
      <p:pic>
        <p:nvPicPr>
          <p:cNvPr id="6" name="Picture 5">
            <a:extLst>
              <a:ext uri="{FF2B5EF4-FFF2-40B4-BE49-F238E27FC236}">
                <a16:creationId xmlns:a16="http://schemas.microsoft.com/office/drawing/2014/main" id="{5B3E1B06-59E8-4E34-B07C-7C74D37ECC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270" y="184666"/>
            <a:ext cx="2006510" cy="3353664"/>
          </a:xfrm>
          <a:prstGeom prst="rect">
            <a:avLst/>
          </a:prstGeom>
        </p:spPr>
      </p:pic>
      <p:cxnSp>
        <p:nvCxnSpPr>
          <p:cNvPr id="8" name="Straight Connector 7">
            <a:extLst>
              <a:ext uri="{FF2B5EF4-FFF2-40B4-BE49-F238E27FC236}">
                <a16:creationId xmlns:a16="http://schemas.microsoft.com/office/drawing/2014/main" id="{D3FB00F5-6F6F-4149-A842-F352F653D7EE}"/>
              </a:ext>
            </a:extLst>
          </p:cNvPr>
          <p:cNvCxnSpPr/>
          <p:nvPr/>
        </p:nvCxnSpPr>
        <p:spPr>
          <a:xfrm flipH="1">
            <a:off x="3548270" y="962025"/>
            <a:ext cx="928480" cy="723900"/>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D082466-298C-4AAD-AED2-F8311EC9942D}"/>
              </a:ext>
            </a:extLst>
          </p:cNvPr>
          <p:cNvCxnSpPr>
            <a:cxnSpLocks/>
          </p:cNvCxnSpPr>
          <p:nvPr/>
        </p:nvCxnSpPr>
        <p:spPr>
          <a:xfrm flipH="1" flipV="1">
            <a:off x="3548271" y="1685925"/>
            <a:ext cx="1823829" cy="537523"/>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F13E5B2-15D2-45FB-8B84-9F2FB2A53D49}"/>
              </a:ext>
            </a:extLst>
          </p:cNvPr>
          <p:cNvCxnSpPr>
            <a:cxnSpLocks/>
          </p:cNvCxnSpPr>
          <p:nvPr/>
        </p:nvCxnSpPr>
        <p:spPr>
          <a:xfrm flipH="1" flipV="1">
            <a:off x="4551526" y="951579"/>
            <a:ext cx="820574" cy="1293375"/>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pic>
        <p:nvPicPr>
          <p:cNvPr id="16" name="Picture 15" descr="Icon&#10;&#10;Description automatically generated">
            <a:extLst>
              <a:ext uri="{FF2B5EF4-FFF2-40B4-BE49-F238E27FC236}">
                <a16:creationId xmlns:a16="http://schemas.microsoft.com/office/drawing/2014/main" id="{8EADA2BC-CE99-4EF3-995F-D86DB2831AD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920063" y="160536"/>
            <a:ext cx="418703" cy="417591"/>
          </a:xfrm>
          <a:prstGeom prst="rect">
            <a:avLst/>
          </a:prstGeom>
        </p:spPr>
      </p:pic>
      <p:cxnSp>
        <p:nvCxnSpPr>
          <p:cNvPr id="17" name="Straight Connector 16">
            <a:extLst>
              <a:ext uri="{FF2B5EF4-FFF2-40B4-BE49-F238E27FC236}">
                <a16:creationId xmlns:a16="http://schemas.microsoft.com/office/drawing/2014/main" id="{E47B694D-44B0-4AB1-899A-E27552794626}"/>
              </a:ext>
            </a:extLst>
          </p:cNvPr>
          <p:cNvCxnSpPr>
            <a:cxnSpLocks/>
          </p:cNvCxnSpPr>
          <p:nvPr/>
        </p:nvCxnSpPr>
        <p:spPr>
          <a:xfrm>
            <a:off x="3365590" y="513565"/>
            <a:ext cx="646920" cy="426954"/>
          </a:xfrm>
          <a:prstGeom prst="line">
            <a:avLst/>
          </a:prstGeom>
          <a:ln w="63500">
            <a:solidFill>
              <a:srgbClr val="FFC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AA91063-4BFA-463F-8224-CA1C44D3146B}"/>
              </a:ext>
            </a:extLst>
          </p:cNvPr>
          <p:cNvSpPr txBox="1"/>
          <p:nvPr/>
        </p:nvSpPr>
        <p:spPr>
          <a:xfrm>
            <a:off x="5624081" y="513565"/>
            <a:ext cx="2282072" cy="1938992"/>
          </a:xfrm>
          <a:prstGeom prst="rect">
            <a:avLst/>
          </a:prstGeom>
          <a:noFill/>
        </p:spPr>
        <p:txBody>
          <a:bodyPr wrap="square" rtlCol="0">
            <a:spAutoFit/>
          </a:bodyPr>
          <a:lstStyle/>
          <a:p>
            <a:r>
              <a:rPr lang="sv-SE" sz="1200" dirty="0"/>
              <a:t>Please pay attention to her serious facial expression, although we do not know what song she played, it should be and holly and patriotic one for her homeland. The top light showed her figure more loyal.</a:t>
            </a:r>
          </a:p>
          <a:p>
            <a:r>
              <a:rPr lang="sv-SE" sz="1200" dirty="0"/>
              <a:t>Red national costume also could highlighted the motif of this picture.</a:t>
            </a:r>
          </a:p>
        </p:txBody>
      </p:sp>
      <p:pic>
        <p:nvPicPr>
          <p:cNvPr id="26" name="Picture 25" descr="Icon&#10;&#10;Description automatically generated">
            <a:extLst>
              <a:ext uri="{FF2B5EF4-FFF2-40B4-BE49-F238E27FC236}">
                <a16:creationId xmlns:a16="http://schemas.microsoft.com/office/drawing/2014/main" id="{A93B0D1C-1DD6-4C96-AA68-3F81DDD220E2}"/>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911333" y="208794"/>
            <a:ext cx="369333" cy="369333"/>
          </a:xfrm>
          <a:prstGeom prst="rect">
            <a:avLst/>
          </a:prstGeom>
        </p:spPr>
      </p:pic>
      <p:pic>
        <p:nvPicPr>
          <p:cNvPr id="14" name="Picture 13" descr="A picture containing star, outdoor object, light, colorful&#10;&#10;Description automatically generated">
            <a:extLst>
              <a:ext uri="{FF2B5EF4-FFF2-40B4-BE49-F238E27FC236}">
                <a16:creationId xmlns:a16="http://schemas.microsoft.com/office/drawing/2014/main" id="{AFB85618-FFD1-40B2-833B-D930A9DD927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0" y="393460"/>
            <a:ext cx="739972" cy="522605"/>
          </a:xfrm>
          <a:prstGeom prst="rect">
            <a:avLst/>
          </a:prstGeom>
        </p:spPr>
      </p:pic>
      <p:cxnSp>
        <p:nvCxnSpPr>
          <p:cNvPr id="15" name="Straight Connector 14">
            <a:extLst>
              <a:ext uri="{FF2B5EF4-FFF2-40B4-BE49-F238E27FC236}">
                <a16:creationId xmlns:a16="http://schemas.microsoft.com/office/drawing/2014/main" id="{0A04CE6C-C294-486E-9FDD-E084D75CE9DB}"/>
              </a:ext>
            </a:extLst>
          </p:cNvPr>
          <p:cNvCxnSpPr>
            <a:cxnSpLocks/>
          </p:cNvCxnSpPr>
          <p:nvPr/>
        </p:nvCxnSpPr>
        <p:spPr>
          <a:xfrm>
            <a:off x="3585658" y="1707431"/>
            <a:ext cx="1061802" cy="1572891"/>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55BF317-8E85-43CD-86F1-9881BA56DEED}"/>
              </a:ext>
            </a:extLst>
          </p:cNvPr>
          <p:cNvCxnSpPr>
            <a:cxnSpLocks/>
          </p:cNvCxnSpPr>
          <p:nvPr/>
        </p:nvCxnSpPr>
        <p:spPr>
          <a:xfrm flipH="1">
            <a:off x="4647460" y="2255400"/>
            <a:ext cx="673744" cy="936956"/>
          </a:xfrm>
          <a:prstGeom prst="line">
            <a:avLst/>
          </a:prstGeom>
          <a:ln w="63500">
            <a:solidFill>
              <a:srgbClr val="00B0F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26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9C2D5D6-F9C2-443B-82C7-74C4C3E96ABA}"/>
              </a:ext>
            </a:extLst>
          </p:cNvPr>
          <p:cNvSpPr/>
          <p:nvPr/>
        </p:nvSpPr>
        <p:spPr>
          <a:xfrm>
            <a:off x="6569765" y="0"/>
            <a:ext cx="5610386"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2" name="Picture 1" descr="A picture containing icon&#10;&#10;Description automatically generated">
            <a:extLst>
              <a:ext uri="{FF2B5EF4-FFF2-40B4-BE49-F238E27FC236}">
                <a16:creationId xmlns:a16="http://schemas.microsoft.com/office/drawing/2014/main" id="{69E3EE2B-6774-4EEC-AE48-9A6253E2226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206" y="369332"/>
            <a:ext cx="514350" cy="514350"/>
          </a:xfrm>
          <a:prstGeom prst="rect">
            <a:avLst/>
          </a:prstGeom>
        </p:spPr>
      </p:pic>
      <p:sp>
        <p:nvSpPr>
          <p:cNvPr id="3" name="Rectangle 2">
            <a:extLst>
              <a:ext uri="{FF2B5EF4-FFF2-40B4-BE49-F238E27FC236}">
                <a16:creationId xmlns:a16="http://schemas.microsoft.com/office/drawing/2014/main" id="{D40725CC-D7ED-4989-9F82-160051ADDBE7}"/>
              </a:ext>
            </a:extLst>
          </p:cNvPr>
          <p:cNvSpPr/>
          <p:nvPr/>
        </p:nvSpPr>
        <p:spPr>
          <a:xfrm>
            <a:off x="0" y="883660"/>
            <a:ext cx="651653" cy="276999"/>
          </a:xfrm>
          <a:prstGeom prst="rect">
            <a:avLst/>
          </a:prstGeom>
        </p:spPr>
        <p:txBody>
          <a:bodyPr wrap="none">
            <a:spAutoFit/>
          </a:bodyPr>
          <a:lstStyle/>
          <a:p>
            <a:r>
              <a:rPr lang="sv-SE" sz="1200" b="1" dirty="0"/>
              <a:t>Etching</a:t>
            </a:r>
          </a:p>
        </p:txBody>
      </p:sp>
      <p:sp>
        <p:nvSpPr>
          <p:cNvPr id="4" name="TextBox 3">
            <a:extLst>
              <a:ext uri="{FF2B5EF4-FFF2-40B4-BE49-F238E27FC236}">
                <a16:creationId xmlns:a16="http://schemas.microsoft.com/office/drawing/2014/main" id="{11E9C96A-155C-4F34-BF27-3D9B965891E4}"/>
              </a:ext>
            </a:extLst>
          </p:cNvPr>
          <p:cNvSpPr txBox="1"/>
          <p:nvPr/>
        </p:nvSpPr>
        <p:spPr>
          <a:xfrm>
            <a:off x="0" y="0"/>
            <a:ext cx="3372655" cy="369332"/>
          </a:xfrm>
          <a:prstGeom prst="rect">
            <a:avLst/>
          </a:prstGeom>
          <a:noFill/>
        </p:spPr>
        <p:txBody>
          <a:bodyPr wrap="none" rtlCol="0">
            <a:spAutoFit/>
          </a:bodyPr>
          <a:lstStyle/>
          <a:p>
            <a:r>
              <a:rPr lang="sv-SE" b="1" dirty="0"/>
              <a:t>BACKGROUND – Etching (Etsning)</a:t>
            </a:r>
          </a:p>
        </p:txBody>
      </p:sp>
      <p:pic>
        <p:nvPicPr>
          <p:cNvPr id="17418" name="Picture 10">
            <a:extLst>
              <a:ext uri="{FF2B5EF4-FFF2-40B4-BE49-F238E27FC236}">
                <a16:creationId xmlns:a16="http://schemas.microsoft.com/office/drawing/2014/main" id="{5FDAD3FB-E36C-4E7D-8CD3-8B86C07106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8576" y="369332"/>
            <a:ext cx="2857500" cy="18478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1EADAF5-A4B1-4AD7-880B-B197237F32B2}"/>
              </a:ext>
            </a:extLst>
          </p:cNvPr>
          <p:cNvSpPr/>
          <p:nvPr/>
        </p:nvSpPr>
        <p:spPr>
          <a:xfrm>
            <a:off x="9513152" y="369332"/>
            <a:ext cx="2666999" cy="830997"/>
          </a:xfrm>
          <a:prstGeom prst="rect">
            <a:avLst/>
          </a:prstGeom>
        </p:spPr>
        <p:txBody>
          <a:bodyPr wrap="square">
            <a:spAutoFit/>
          </a:bodyPr>
          <a:lstStyle/>
          <a:p>
            <a:r>
              <a:rPr lang="en-US" sz="1200" dirty="0"/>
              <a:t>Depressions are engraved or etched into a flat printing plate. Likely not to scale: grooves can be less than a </a:t>
            </a:r>
            <a:r>
              <a:rPr lang="en-US" sz="1200" dirty="0" err="1"/>
              <a:t>millimetre</a:t>
            </a:r>
            <a:r>
              <a:rPr lang="en-US" sz="1200" dirty="0"/>
              <a:t> wide.</a:t>
            </a:r>
            <a:endParaRPr lang="sv-SE" sz="1200" dirty="0"/>
          </a:p>
        </p:txBody>
      </p:sp>
      <p:pic>
        <p:nvPicPr>
          <p:cNvPr id="17420" name="Picture 12">
            <a:extLst>
              <a:ext uri="{FF2B5EF4-FFF2-40B4-BE49-F238E27FC236}">
                <a16:creationId xmlns:a16="http://schemas.microsoft.com/office/drawing/2014/main" id="{6795348D-FFD2-4377-8F81-1ED06F5E0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8601" y="2244388"/>
            <a:ext cx="2857500" cy="5524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8710B32-5601-4856-A3B4-80417632905B}"/>
              </a:ext>
            </a:extLst>
          </p:cNvPr>
          <p:cNvSpPr/>
          <p:nvPr/>
        </p:nvSpPr>
        <p:spPr>
          <a:xfrm>
            <a:off x="7398601" y="2324099"/>
            <a:ext cx="1841594" cy="276999"/>
          </a:xfrm>
          <a:prstGeom prst="rect">
            <a:avLst/>
          </a:prstGeom>
        </p:spPr>
        <p:txBody>
          <a:bodyPr wrap="none">
            <a:spAutoFit/>
          </a:bodyPr>
          <a:lstStyle/>
          <a:p>
            <a:r>
              <a:rPr lang="en-US" sz="1200" dirty="0"/>
              <a:t>The plate is covered in ink.</a:t>
            </a:r>
            <a:endParaRPr lang="sv-SE" sz="1200" dirty="0"/>
          </a:p>
        </p:txBody>
      </p:sp>
      <p:pic>
        <p:nvPicPr>
          <p:cNvPr id="17422" name="Picture 14">
            <a:extLst>
              <a:ext uri="{FF2B5EF4-FFF2-40B4-BE49-F238E27FC236}">
                <a16:creationId xmlns:a16="http://schemas.microsoft.com/office/drawing/2014/main" id="{49051FDB-84D8-437A-A329-CEFC47333E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8601" y="2985016"/>
            <a:ext cx="2857500" cy="5524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D6B13F1C-D4A9-4351-856D-22BEED0BB9DE}"/>
              </a:ext>
            </a:extLst>
          </p:cNvPr>
          <p:cNvSpPr/>
          <p:nvPr/>
        </p:nvSpPr>
        <p:spPr>
          <a:xfrm>
            <a:off x="7398601" y="2985016"/>
            <a:ext cx="4733925" cy="276999"/>
          </a:xfrm>
          <a:prstGeom prst="rect">
            <a:avLst/>
          </a:prstGeom>
        </p:spPr>
        <p:txBody>
          <a:bodyPr wrap="square">
            <a:spAutoFit/>
          </a:bodyPr>
          <a:lstStyle/>
          <a:p>
            <a:r>
              <a:rPr lang="en-US" sz="1200" dirty="0"/>
              <a:t>The ink is wiped off the surface of the plate, but remains in the grooves.</a:t>
            </a:r>
            <a:endParaRPr lang="sv-SE" sz="1200" dirty="0"/>
          </a:p>
        </p:txBody>
      </p:sp>
      <p:pic>
        <p:nvPicPr>
          <p:cNvPr id="17424" name="Picture 16">
            <a:extLst>
              <a:ext uri="{FF2B5EF4-FFF2-40B4-BE49-F238E27FC236}">
                <a16:creationId xmlns:a16="http://schemas.microsoft.com/office/drawing/2014/main" id="{52292823-2B01-4032-98FE-D078BE64D2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8601" y="3841205"/>
            <a:ext cx="2857500" cy="5524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8260983F-4415-4B40-AFA2-A1B0785D4138}"/>
              </a:ext>
            </a:extLst>
          </p:cNvPr>
          <p:cNvSpPr/>
          <p:nvPr/>
        </p:nvSpPr>
        <p:spPr>
          <a:xfrm>
            <a:off x="8319398" y="3655765"/>
            <a:ext cx="3379305" cy="461665"/>
          </a:xfrm>
          <a:prstGeom prst="rect">
            <a:avLst/>
          </a:prstGeom>
        </p:spPr>
        <p:txBody>
          <a:bodyPr wrap="square">
            <a:spAutoFit/>
          </a:bodyPr>
          <a:lstStyle/>
          <a:p>
            <a:r>
              <a:rPr lang="en-US" sz="1200" dirty="0">
                <a:solidFill>
                  <a:srgbClr val="202122"/>
                </a:solidFill>
                <a:latin typeface="Arial" panose="020B0604020202020204" pitchFamily="34" charset="0"/>
              </a:rPr>
              <a:t>Paper is placed on the plate and compressed, such as by a heavy roller.</a:t>
            </a:r>
            <a:endParaRPr lang="sv-SE" sz="1200" dirty="0"/>
          </a:p>
        </p:txBody>
      </p:sp>
      <p:pic>
        <p:nvPicPr>
          <p:cNvPr id="17426" name="Picture 18">
            <a:extLst>
              <a:ext uri="{FF2B5EF4-FFF2-40B4-BE49-F238E27FC236}">
                <a16:creationId xmlns:a16="http://schemas.microsoft.com/office/drawing/2014/main" id="{3FC7423A-C25F-4EE0-9EA3-783C11E5CA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8601" y="4778824"/>
            <a:ext cx="2857500" cy="5524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96F02F0-FD7C-4C78-8513-A556F479467F}"/>
              </a:ext>
            </a:extLst>
          </p:cNvPr>
          <p:cNvSpPr/>
          <p:nvPr/>
        </p:nvSpPr>
        <p:spPr>
          <a:xfrm>
            <a:off x="10256101" y="4631203"/>
            <a:ext cx="1745974" cy="830997"/>
          </a:xfrm>
          <a:prstGeom prst="rect">
            <a:avLst/>
          </a:prstGeom>
        </p:spPr>
        <p:txBody>
          <a:bodyPr wrap="square">
            <a:spAutoFit/>
          </a:bodyPr>
          <a:lstStyle/>
          <a:p>
            <a:r>
              <a:rPr lang="en-US" sz="1200" dirty="0"/>
              <a:t>The paper is removed, and the ink has been transferred from the plate to the paper.</a:t>
            </a:r>
            <a:endParaRPr lang="sv-SE" sz="1200" dirty="0"/>
          </a:p>
        </p:txBody>
      </p:sp>
      <p:pic>
        <p:nvPicPr>
          <p:cNvPr id="17428" name="Picture 20">
            <a:extLst>
              <a:ext uri="{FF2B5EF4-FFF2-40B4-BE49-F238E27FC236}">
                <a16:creationId xmlns:a16="http://schemas.microsoft.com/office/drawing/2014/main" id="{A48E959A-8C88-4302-8B3A-AE2062C781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2368" y="5585879"/>
            <a:ext cx="1703733" cy="127212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FB8DCFC0-C406-4405-9C64-DA48FEB853C2}"/>
              </a:ext>
            </a:extLst>
          </p:cNvPr>
          <p:cNvSpPr/>
          <p:nvPr/>
        </p:nvSpPr>
        <p:spPr>
          <a:xfrm rot="16200000">
            <a:off x="3659012" y="3365421"/>
            <a:ext cx="6523494" cy="461665"/>
          </a:xfrm>
          <a:prstGeom prst="rect">
            <a:avLst/>
          </a:prstGeom>
        </p:spPr>
        <p:txBody>
          <a:bodyPr wrap="square">
            <a:spAutoFit/>
          </a:bodyPr>
          <a:lstStyle/>
          <a:p>
            <a:r>
              <a:rPr lang="en-US" sz="1200" b="1" dirty="0"/>
              <a:t>Intaglio</a:t>
            </a:r>
            <a:r>
              <a:rPr lang="en-US" sz="1200" dirty="0"/>
              <a:t> is the family of printing and printmaking techniques in which the image is incised into a surface and the incised line or sunken area holds the ink</a:t>
            </a:r>
            <a:endParaRPr lang="sv-SE" sz="1200" dirty="0"/>
          </a:p>
        </p:txBody>
      </p:sp>
      <p:sp>
        <p:nvSpPr>
          <p:cNvPr id="20" name="Rectangle 19">
            <a:extLst>
              <a:ext uri="{FF2B5EF4-FFF2-40B4-BE49-F238E27FC236}">
                <a16:creationId xmlns:a16="http://schemas.microsoft.com/office/drawing/2014/main" id="{F777FF06-9C94-4A94-8607-933D816A6DD4}"/>
              </a:ext>
            </a:extLst>
          </p:cNvPr>
          <p:cNvSpPr/>
          <p:nvPr/>
        </p:nvSpPr>
        <p:spPr>
          <a:xfrm>
            <a:off x="6495340" y="142929"/>
            <a:ext cx="1819024" cy="369332"/>
          </a:xfrm>
          <a:prstGeom prst="rect">
            <a:avLst/>
          </a:prstGeom>
        </p:spPr>
        <p:txBody>
          <a:bodyPr wrap="none">
            <a:spAutoFit/>
          </a:bodyPr>
          <a:lstStyle/>
          <a:p>
            <a:r>
              <a:rPr lang="sv-SE" b="1" dirty="0"/>
              <a:t>Intaglio (Intaglio)</a:t>
            </a:r>
          </a:p>
        </p:txBody>
      </p:sp>
      <p:sp>
        <p:nvSpPr>
          <p:cNvPr id="22" name="Rectangle 21">
            <a:extLst>
              <a:ext uri="{FF2B5EF4-FFF2-40B4-BE49-F238E27FC236}">
                <a16:creationId xmlns:a16="http://schemas.microsoft.com/office/drawing/2014/main" id="{B96258B9-4DE4-43D4-BEDF-6483E17316CB}"/>
              </a:ext>
            </a:extLst>
          </p:cNvPr>
          <p:cNvSpPr/>
          <p:nvPr/>
        </p:nvSpPr>
        <p:spPr>
          <a:xfrm rot="16200000">
            <a:off x="-2604975" y="3759728"/>
            <a:ext cx="5734879" cy="461665"/>
          </a:xfrm>
          <a:prstGeom prst="rect">
            <a:avLst/>
          </a:prstGeom>
        </p:spPr>
        <p:txBody>
          <a:bodyPr wrap="square">
            <a:spAutoFit/>
          </a:bodyPr>
          <a:lstStyle/>
          <a:p>
            <a:r>
              <a:rPr lang="en-US" sz="1200" dirty="0"/>
              <a:t>Etching is traditionally the process of using strong acid or mordant to cut into the unprotected parts of a metal surface to create a design in intaglio (incised) in the metal</a:t>
            </a:r>
            <a:endParaRPr lang="sv-SE" sz="1200" dirty="0"/>
          </a:p>
        </p:txBody>
      </p:sp>
      <p:sp>
        <p:nvSpPr>
          <p:cNvPr id="24" name="Rectangle 23">
            <a:extLst>
              <a:ext uri="{FF2B5EF4-FFF2-40B4-BE49-F238E27FC236}">
                <a16:creationId xmlns:a16="http://schemas.microsoft.com/office/drawing/2014/main" id="{B72CCBF3-3CD5-4F8B-866D-EC60917B01E5}"/>
              </a:ext>
            </a:extLst>
          </p:cNvPr>
          <p:cNvSpPr/>
          <p:nvPr/>
        </p:nvSpPr>
        <p:spPr>
          <a:xfrm>
            <a:off x="569292" y="1511667"/>
            <a:ext cx="4870467" cy="461665"/>
          </a:xfrm>
          <a:prstGeom prst="rect">
            <a:avLst/>
          </a:prstGeom>
        </p:spPr>
        <p:txBody>
          <a:bodyPr wrap="square">
            <a:spAutoFit/>
          </a:bodyPr>
          <a:lstStyle/>
          <a:p>
            <a:r>
              <a:rPr lang="en-US" sz="1200" dirty="0"/>
              <a:t>In traditional pure etching, a metal plate (usually of copper, zinc or steel) is covered with a waxy ground which is resistant to acid.</a:t>
            </a:r>
            <a:endParaRPr lang="sv-SE" sz="1200" dirty="0"/>
          </a:p>
        </p:txBody>
      </p:sp>
      <p:sp>
        <p:nvSpPr>
          <p:cNvPr id="26" name="Rectangle 25">
            <a:extLst>
              <a:ext uri="{FF2B5EF4-FFF2-40B4-BE49-F238E27FC236}">
                <a16:creationId xmlns:a16="http://schemas.microsoft.com/office/drawing/2014/main" id="{99B6EFC2-1AAB-4B74-8284-1BB3E69AD3E7}"/>
              </a:ext>
            </a:extLst>
          </p:cNvPr>
          <p:cNvSpPr/>
          <p:nvPr/>
        </p:nvSpPr>
        <p:spPr>
          <a:xfrm>
            <a:off x="598501" y="2370265"/>
            <a:ext cx="5431410" cy="461665"/>
          </a:xfrm>
          <a:prstGeom prst="rect">
            <a:avLst/>
          </a:prstGeom>
        </p:spPr>
        <p:txBody>
          <a:bodyPr wrap="square">
            <a:spAutoFit/>
          </a:bodyPr>
          <a:lstStyle/>
          <a:p>
            <a:r>
              <a:rPr lang="en-US" sz="1200" dirty="0"/>
              <a:t>The artist then scratches off the ground with a pointed etching needle where the artist wants a line to appear in the finished piece, exposing the bare metal. </a:t>
            </a:r>
            <a:endParaRPr lang="sv-SE" sz="1200" dirty="0"/>
          </a:p>
        </p:txBody>
      </p:sp>
      <p:sp>
        <p:nvSpPr>
          <p:cNvPr id="28" name="Rectangle 27">
            <a:extLst>
              <a:ext uri="{FF2B5EF4-FFF2-40B4-BE49-F238E27FC236}">
                <a16:creationId xmlns:a16="http://schemas.microsoft.com/office/drawing/2014/main" id="{6B27C3EA-81E4-4A69-B399-8FC3767402E6}"/>
              </a:ext>
            </a:extLst>
          </p:cNvPr>
          <p:cNvSpPr/>
          <p:nvPr/>
        </p:nvSpPr>
        <p:spPr>
          <a:xfrm>
            <a:off x="567723" y="3389164"/>
            <a:ext cx="5583635" cy="830997"/>
          </a:xfrm>
          <a:prstGeom prst="rect">
            <a:avLst/>
          </a:prstGeom>
        </p:spPr>
        <p:txBody>
          <a:bodyPr wrap="square">
            <a:spAutoFit/>
          </a:bodyPr>
          <a:lstStyle/>
          <a:p>
            <a:r>
              <a:rPr lang="en-US" sz="1200" dirty="0"/>
              <a:t>The plate is then dipped in a bath of acid, known as the mordant (French for "biting") or etchant, or has acid washed over it. The acid "bites" into the metal (it undergoes a redox reaction) to a depth depending on time and acid strength, leaving behind the drawing carved into the wax on the plate. </a:t>
            </a:r>
            <a:endParaRPr lang="sv-SE" sz="1200" dirty="0"/>
          </a:p>
        </p:txBody>
      </p:sp>
      <p:sp>
        <p:nvSpPr>
          <p:cNvPr id="30" name="Rectangle 29">
            <a:extLst>
              <a:ext uri="{FF2B5EF4-FFF2-40B4-BE49-F238E27FC236}">
                <a16:creationId xmlns:a16="http://schemas.microsoft.com/office/drawing/2014/main" id="{E124B6B1-1C2B-49F2-8462-1F45A356E044}"/>
              </a:ext>
            </a:extLst>
          </p:cNvPr>
          <p:cNvSpPr/>
          <p:nvPr/>
        </p:nvSpPr>
        <p:spPr>
          <a:xfrm>
            <a:off x="567723" y="4631203"/>
            <a:ext cx="3379964" cy="276999"/>
          </a:xfrm>
          <a:prstGeom prst="rect">
            <a:avLst/>
          </a:prstGeom>
        </p:spPr>
        <p:txBody>
          <a:bodyPr wrap="none">
            <a:spAutoFit/>
          </a:bodyPr>
          <a:lstStyle/>
          <a:p>
            <a:r>
              <a:rPr lang="en-US" sz="1200" dirty="0"/>
              <a:t>The remaining ground is then cleaned off the plate.</a:t>
            </a:r>
            <a:endParaRPr lang="sv-SE" sz="1200" dirty="0"/>
          </a:p>
        </p:txBody>
      </p:sp>
      <p:sp>
        <p:nvSpPr>
          <p:cNvPr id="31" name="Oval 30">
            <a:extLst>
              <a:ext uri="{FF2B5EF4-FFF2-40B4-BE49-F238E27FC236}">
                <a16:creationId xmlns:a16="http://schemas.microsoft.com/office/drawing/2014/main" id="{EF8CA478-8348-46B3-A572-4093B88B8447}"/>
              </a:ext>
            </a:extLst>
          </p:cNvPr>
          <p:cNvSpPr/>
          <p:nvPr/>
        </p:nvSpPr>
        <p:spPr>
          <a:xfrm>
            <a:off x="471741" y="1225481"/>
            <a:ext cx="359823" cy="369332"/>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0070C0"/>
                </a:solidFill>
              </a:rPr>
              <a:t>1</a:t>
            </a:r>
          </a:p>
        </p:txBody>
      </p:sp>
      <p:sp>
        <p:nvSpPr>
          <p:cNvPr id="45" name="Oval 44">
            <a:extLst>
              <a:ext uri="{FF2B5EF4-FFF2-40B4-BE49-F238E27FC236}">
                <a16:creationId xmlns:a16="http://schemas.microsoft.com/office/drawing/2014/main" id="{FBFFB16E-DDC9-4D66-801A-0D82EEDF8960}"/>
              </a:ext>
            </a:extLst>
          </p:cNvPr>
          <p:cNvSpPr/>
          <p:nvPr/>
        </p:nvSpPr>
        <p:spPr>
          <a:xfrm>
            <a:off x="500128" y="2093266"/>
            <a:ext cx="359823" cy="369332"/>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0070C0"/>
                </a:solidFill>
              </a:rPr>
              <a:t>2</a:t>
            </a:r>
          </a:p>
        </p:txBody>
      </p:sp>
      <p:sp>
        <p:nvSpPr>
          <p:cNvPr id="46" name="Oval 45">
            <a:extLst>
              <a:ext uri="{FF2B5EF4-FFF2-40B4-BE49-F238E27FC236}">
                <a16:creationId xmlns:a16="http://schemas.microsoft.com/office/drawing/2014/main" id="{7F1E7B2F-0F63-4351-BC25-C8D2CAB6AA2C}"/>
              </a:ext>
            </a:extLst>
          </p:cNvPr>
          <p:cNvSpPr/>
          <p:nvPr/>
        </p:nvSpPr>
        <p:spPr>
          <a:xfrm>
            <a:off x="514526" y="3099326"/>
            <a:ext cx="359823" cy="369332"/>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0070C0"/>
                </a:solidFill>
              </a:rPr>
              <a:t>3</a:t>
            </a:r>
          </a:p>
        </p:txBody>
      </p:sp>
      <p:sp>
        <p:nvSpPr>
          <p:cNvPr id="47" name="Oval 46">
            <a:extLst>
              <a:ext uri="{FF2B5EF4-FFF2-40B4-BE49-F238E27FC236}">
                <a16:creationId xmlns:a16="http://schemas.microsoft.com/office/drawing/2014/main" id="{FDD67779-D3D1-4C52-916A-5F41A9FA0D6A}"/>
              </a:ext>
            </a:extLst>
          </p:cNvPr>
          <p:cNvSpPr/>
          <p:nvPr/>
        </p:nvSpPr>
        <p:spPr>
          <a:xfrm>
            <a:off x="493298" y="4336443"/>
            <a:ext cx="359823" cy="369332"/>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0070C0"/>
                </a:solidFill>
              </a:rPr>
              <a:t>4</a:t>
            </a:r>
          </a:p>
        </p:txBody>
      </p:sp>
      <p:pic>
        <p:nvPicPr>
          <p:cNvPr id="48" name="Picture 10">
            <a:extLst>
              <a:ext uri="{FF2B5EF4-FFF2-40B4-BE49-F238E27FC236}">
                <a16:creationId xmlns:a16="http://schemas.microsoft.com/office/drawing/2014/main" id="{AAF92D85-A8F7-48CA-B4F6-99613526E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0705" y="4914249"/>
            <a:ext cx="2857500" cy="1847850"/>
          </a:xfrm>
          <a:prstGeom prst="rect">
            <a:avLst/>
          </a:prstGeom>
          <a:noFill/>
          <a:extLst>
            <a:ext uri="{909E8E84-426E-40DD-AFC4-6F175D3DCCD1}">
              <a14:hiddenFill xmlns:a14="http://schemas.microsoft.com/office/drawing/2010/main">
                <a:solidFill>
                  <a:srgbClr val="FFFFFF"/>
                </a:solidFill>
              </a14:hiddenFill>
            </a:ext>
          </a:extLst>
        </p:spPr>
      </p:pic>
      <p:sp>
        <p:nvSpPr>
          <p:cNvPr id="49" name="Oval 48">
            <a:extLst>
              <a:ext uri="{FF2B5EF4-FFF2-40B4-BE49-F238E27FC236}">
                <a16:creationId xmlns:a16="http://schemas.microsoft.com/office/drawing/2014/main" id="{A940BDB8-178C-4CD3-91EE-3DC8792A7D52}"/>
              </a:ext>
            </a:extLst>
          </p:cNvPr>
          <p:cNvSpPr/>
          <p:nvPr/>
        </p:nvSpPr>
        <p:spPr>
          <a:xfrm>
            <a:off x="7151592" y="553998"/>
            <a:ext cx="359823" cy="369332"/>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0070C0"/>
                </a:solidFill>
              </a:rPr>
              <a:t>1</a:t>
            </a:r>
          </a:p>
        </p:txBody>
      </p:sp>
      <p:sp>
        <p:nvSpPr>
          <p:cNvPr id="50" name="Oval 49">
            <a:extLst>
              <a:ext uri="{FF2B5EF4-FFF2-40B4-BE49-F238E27FC236}">
                <a16:creationId xmlns:a16="http://schemas.microsoft.com/office/drawing/2014/main" id="{C26B04BE-4B8A-4D53-8FF1-8457233BB539}"/>
              </a:ext>
            </a:extLst>
          </p:cNvPr>
          <p:cNvSpPr/>
          <p:nvPr/>
        </p:nvSpPr>
        <p:spPr>
          <a:xfrm>
            <a:off x="7151591" y="2046806"/>
            <a:ext cx="359823" cy="369332"/>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0070C0"/>
                </a:solidFill>
              </a:rPr>
              <a:t>2</a:t>
            </a:r>
          </a:p>
        </p:txBody>
      </p:sp>
      <p:sp>
        <p:nvSpPr>
          <p:cNvPr id="51" name="Oval 50">
            <a:extLst>
              <a:ext uri="{FF2B5EF4-FFF2-40B4-BE49-F238E27FC236}">
                <a16:creationId xmlns:a16="http://schemas.microsoft.com/office/drawing/2014/main" id="{E4FF2914-D7FA-4BE9-B706-432F2AD977EC}"/>
              </a:ext>
            </a:extLst>
          </p:cNvPr>
          <p:cNvSpPr/>
          <p:nvPr/>
        </p:nvSpPr>
        <p:spPr>
          <a:xfrm>
            <a:off x="7046105" y="2915911"/>
            <a:ext cx="359823" cy="369332"/>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0070C0"/>
                </a:solidFill>
              </a:rPr>
              <a:t>3</a:t>
            </a:r>
          </a:p>
        </p:txBody>
      </p:sp>
      <p:sp>
        <p:nvSpPr>
          <p:cNvPr id="52" name="Oval 51">
            <a:extLst>
              <a:ext uri="{FF2B5EF4-FFF2-40B4-BE49-F238E27FC236}">
                <a16:creationId xmlns:a16="http://schemas.microsoft.com/office/drawing/2014/main" id="{53E7B140-AA52-42D0-927F-344B959ECBDB}"/>
              </a:ext>
            </a:extLst>
          </p:cNvPr>
          <p:cNvSpPr/>
          <p:nvPr/>
        </p:nvSpPr>
        <p:spPr>
          <a:xfrm>
            <a:off x="7095185" y="3817203"/>
            <a:ext cx="359823" cy="369332"/>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0070C0"/>
                </a:solidFill>
              </a:rPr>
              <a:t>4</a:t>
            </a:r>
          </a:p>
        </p:txBody>
      </p:sp>
      <p:sp>
        <p:nvSpPr>
          <p:cNvPr id="53" name="Oval 52">
            <a:extLst>
              <a:ext uri="{FF2B5EF4-FFF2-40B4-BE49-F238E27FC236}">
                <a16:creationId xmlns:a16="http://schemas.microsoft.com/office/drawing/2014/main" id="{0FA6814C-C4E3-4CF0-90C1-3D9D0EEBF957}"/>
              </a:ext>
            </a:extLst>
          </p:cNvPr>
          <p:cNvSpPr/>
          <p:nvPr/>
        </p:nvSpPr>
        <p:spPr>
          <a:xfrm>
            <a:off x="7166691" y="4690675"/>
            <a:ext cx="359823" cy="369332"/>
          </a:xfrm>
          <a:prstGeom prst="ellipse">
            <a:avLst/>
          </a:prstGeom>
          <a:noFill/>
          <a:ln w="381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b="1" dirty="0">
                <a:solidFill>
                  <a:srgbClr val="0070C0"/>
                </a:solidFill>
              </a:rPr>
              <a:t>5</a:t>
            </a:r>
          </a:p>
        </p:txBody>
      </p:sp>
    </p:spTree>
    <p:extLst>
      <p:ext uri="{BB962C8B-B14F-4D97-AF65-F5344CB8AC3E}">
        <p14:creationId xmlns:p14="http://schemas.microsoft.com/office/powerpoint/2010/main" val="238691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6656C405-8861-4518-86A0-6B6CB870A8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7750"/>
            <a:ext cx="12192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6C3137-7A4E-41F1-B507-AC9663065B38}"/>
              </a:ext>
            </a:extLst>
          </p:cNvPr>
          <p:cNvSpPr txBox="1"/>
          <p:nvPr/>
        </p:nvSpPr>
        <p:spPr>
          <a:xfrm>
            <a:off x="0" y="0"/>
            <a:ext cx="3372655" cy="369332"/>
          </a:xfrm>
          <a:prstGeom prst="rect">
            <a:avLst/>
          </a:prstGeom>
          <a:noFill/>
        </p:spPr>
        <p:txBody>
          <a:bodyPr wrap="none" rtlCol="0">
            <a:spAutoFit/>
          </a:bodyPr>
          <a:lstStyle/>
          <a:p>
            <a:r>
              <a:rPr lang="sv-SE" b="1" dirty="0"/>
              <a:t>BACKGROUND – Etching (Etsning)</a:t>
            </a:r>
          </a:p>
        </p:txBody>
      </p:sp>
    </p:spTree>
    <p:extLst>
      <p:ext uri="{BB962C8B-B14F-4D97-AF65-F5344CB8AC3E}">
        <p14:creationId xmlns:p14="http://schemas.microsoft.com/office/powerpoint/2010/main" val="3892184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EBC2F6-FD8F-4944-B9ED-E3C999965D02}"/>
              </a:ext>
            </a:extLst>
          </p:cNvPr>
          <p:cNvSpPr txBox="1"/>
          <p:nvPr/>
        </p:nvSpPr>
        <p:spPr>
          <a:xfrm>
            <a:off x="0" y="0"/>
            <a:ext cx="3372655" cy="369332"/>
          </a:xfrm>
          <a:prstGeom prst="rect">
            <a:avLst/>
          </a:prstGeom>
          <a:noFill/>
        </p:spPr>
        <p:txBody>
          <a:bodyPr wrap="none" rtlCol="0">
            <a:spAutoFit/>
          </a:bodyPr>
          <a:lstStyle/>
          <a:p>
            <a:r>
              <a:rPr lang="sv-SE" b="1" dirty="0"/>
              <a:t>BACKGROUND – Etching (Etsning)</a:t>
            </a:r>
          </a:p>
        </p:txBody>
      </p:sp>
      <p:pic>
        <p:nvPicPr>
          <p:cNvPr id="18434" name="Picture 2">
            <a:extLst>
              <a:ext uri="{FF2B5EF4-FFF2-40B4-BE49-F238E27FC236}">
                <a16:creationId xmlns:a16="http://schemas.microsoft.com/office/drawing/2014/main" id="{1749178B-72E8-4B31-8091-E21F845135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9332"/>
            <a:ext cx="3930054" cy="584233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29F732E-DBDE-40C8-954E-646DAAA6D78D}"/>
              </a:ext>
            </a:extLst>
          </p:cNvPr>
          <p:cNvSpPr/>
          <p:nvPr/>
        </p:nvSpPr>
        <p:spPr>
          <a:xfrm>
            <a:off x="0" y="6211669"/>
            <a:ext cx="3871467" cy="646331"/>
          </a:xfrm>
          <a:prstGeom prst="rect">
            <a:avLst/>
          </a:prstGeom>
        </p:spPr>
        <p:txBody>
          <a:bodyPr wrap="square">
            <a:spAutoFit/>
          </a:bodyPr>
          <a:lstStyle/>
          <a:p>
            <a:r>
              <a:rPr lang="en-US" sz="1200" dirty="0"/>
              <a:t>The Soldier and his Wife. Etching by Daniel </a:t>
            </a:r>
            <a:r>
              <a:rPr lang="en-US" sz="1200" dirty="0" err="1"/>
              <a:t>Hopfer</a:t>
            </a:r>
            <a:r>
              <a:rPr lang="en-US" sz="1200" dirty="0"/>
              <a:t>, who is believed to have been the first to apply the technique to printmaking.</a:t>
            </a:r>
            <a:endParaRPr lang="sv-SE" sz="1200" dirty="0"/>
          </a:p>
        </p:txBody>
      </p:sp>
      <p:pic>
        <p:nvPicPr>
          <p:cNvPr id="18438" name="Picture 6">
            <a:extLst>
              <a:ext uri="{FF2B5EF4-FFF2-40B4-BE49-F238E27FC236}">
                <a16:creationId xmlns:a16="http://schemas.microsoft.com/office/drawing/2014/main" id="{5EB86BF0-E132-4834-A757-8BDC7CA497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779" y="369332"/>
            <a:ext cx="7272337" cy="52836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457C97B-C031-437F-AE9E-A6F3FF6621AB}"/>
              </a:ext>
            </a:extLst>
          </p:cNvPr>
          <p:cNvSpPr/>
          <p:nvPr/>
        </p:nvSpPr>
        <p:spPr>
          <a:xfrm>
            <a:off x="4625779" y="5750004"/>
            <a:ext cx="7272337" cy="830997"/>
          </a:xfrm>
          <a:prstGeom prst="rect">
            <a:avLst/>
          </a:prstGeom>
        </p:spPr>
        <p:txBody>
          <a:bodyPr wrap="square">
            <a:spAutoFit/>
          </a:bodyPr>
          <a:lstStyle/>
          <a:p>
            <a:r>
              <a:rPr lang="sv-SE" sz="1200" dirty="0"/>
              <a:t>Christ Preaching, known as The Hundred Guilder Print, an etching by Rembrandt (c. 1648). Rembrandt is generally considered the greatest etcher in the history of the medium (as an art in its own right). His most important contribution in the history of printmaking was his transformation of the 17th-century etching process from a hitherto relatively new craft into a truly admired art form in subsequent centuries, especially in the 19th century.</a:t>
            </a:r>
          </a:p>
        </p:txBody>
      </p:sp>
    </p:spTree>
    <p:extLst>
      <p:ext uri="{BB962C8B-B14F-4D97-AF65-F5344CB8AC3E}">
        <p14:creationId xmlns:p14="http://schemas.microsoft.com/office/powerpoint/2010/main" val="423689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A4810AF-87A8-4AA9-8C1D-D5EE84364C07}"/>
              </a:ext>
            </a:extLst>
          </p:cNvPr>
          <p:cNvCxnSpPr>
            <a:cxnSpLocks/>
          </p:cNvCxnSpPr>
          <p:nvPr/>
        </p:nvCxnSpPr>
        <p:spPr>
          <a:xfrm>
            <a:off x="0" y="59692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0A73658-8769-4F72-BE10-9C801ED2C478}"/>
              </a:ext>
            </a:extLst>
          </p:cNvPr>
          <p:cNvSpPr/>
          <p:nvPr/>
        </p:nvSpPr>
        <p:spPr>
          <a:xfrm>
            <a:off x="10656460" y="5978221"/>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a:t>
            </a:r>
            <a:r>
              <a:rPr lang="sv-SE" altLang="zh-CN" sz="1200" b="1" dirty="0">
                <a:solidFill>
                  <a:schemeClr val="tx1"/>
                </a:solidFill>
              </a:rPr>
              <a:t>9</a:t>
            </a:r>
            <a:r>
              <a:rPr lang="sv-SE" sz="1200" b="1" dirty="0">
                <a:solidFill>
                  <a:schemeClr val="tx1"/>
                </a:solidFill>
              </a:rPr>
              <a:t>00</a:t>
            </a:r>
          </a:p>
        </p:txBody>
      </p:sp>
      <p:cxnSp>
        <p:nvCxnSpPr>
          <p:cNvPr id="58" name="Straight Connector 57">
            <a:extLst>
              <a:ext uri="{FF2B5EF4-FFF2-40B4-BE49-F238E27FC236}">
                <a16:creationId xmlns:a16="http://schemas.microsoft.com/office/drawing/2014/main" id="{8E50CD46-E1DF-4A15-B1E7-83BDA4D5FD5E}"/>
              </a:ext>
            </a:extLst>
          </p:cNvPr>
          <p:cNvCxnSpPr>
            <a:cxnSpLocks/>
          </p:cNvCxnSpPr>
          <p:nvPr/>
        </p:nvCxnSpPr>
        <p:spPr>
          <a:xfrm>
            <a:off x="10918450" y="790575"/>
            <a:ext cx="0" cy="534848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EA866BB7-279B-4972-8038-D625BD388AC3}"/>
              </a:ext>
            </a:extLst>
          </p:cNvPr>
          <p:cNvSpPr/>
          <p:nvPr/>
        </p:nvSpPr>
        <p:spPr>
          <a:xfrm>
            <a:off x="9702980" y="288213"/>
            <a:ext cx="1295950" cy="416707"/>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Realism</a:t>
            </a:r>
          </a:p>
        </p:txBody>
      </p:sp>
      <p:sp>
        <p:nvSpPr>
          <p:cNvPr id="138" name="Rectangle 137">
            <a:extLst>
              <a:ext uri="{FF2B5EF4-FFF2-40B4-BE49-F238E27FC236}">
                <a16:creationId xmlns:a16="http://schemas.microsoft.com/office/drawing/2014/main" id="{7788E96C-FA60-4CE1-8251-78AF0FDE233E}"/>
              </a:ext>
            </a:extLst>
          </p:cNvPr>
          <p:cNvSpPr/>
          <p:nvPr/>
        </p:nvSpPr>
        <p:spPr>
          <a:xfrm>
            <a:off x="10656460" y="122687"/>
            <a:ext cx="892495" cy="416707"/>
          </a:xfrm>
          <a:prstGeom prst="rect">
            <a:avLst/>
          </a:prstGeom>
          <a:solidFill>
            <a:schemeClr val="accent4">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Naturaism</a:t>
            </a:r>
          </a:p>
        </p:txBody>
      </p:sp>
      <p:sp>
        <p:nvSpPr>
          <p:cNvPr id="139" name="Rectangle 138">
            <a:extLst>
              <a:ext uri="{FF2B5EF4-FFF2-40B4-BE49-F238E27FC236}">
                <a16:creationId xmlns:a16="http://schemas.microsoft.com/office/drawing/2014/main" id="{6EBC3684-1779-4B50-A0CC-3C32FA22577D}"/>
              </a:ext>
            </a:extLst>
          </p:cNvPr>
          <p:cNvSpPr/>
          <p:nvPr/>
        </p:nvSpPr>
        <p:spPr>
          <a:xfrm>
            <a:off x="10717179" y="1298623"/>
            <a:ext cx="1295949" cy="416707"/>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endParaRPr lang="sv-SE" sz="1200" b="1" dirty="0">
              <a:solidFill>
                <a:schemeClr val="tx1"/>
              </a:solidFill>
            </a:endParaRPr>
          </a:p>
        </p:txBody>
      </p:sp>
      <p:sp>
        <p:nvSpPr>
          <p:cNvPr id="141" name="Rectangle 140">
            <a:extLst>
              <a:ext uri="{FF2B5EF4-FFF2-40B4-BE49-F238E27FC236}">
                <a16:creationId xmlns:a16="http://schemas.microsoft.com/office/drawing/2014/main" id="{89548AA6-8882-4F6B-A877-D014DF3AE704}"/>
              </a:ext>
            </a:extLst>
          </p:cNvPr>
          <p:cNvSpPr/>
          <p:nvPr/>
        </p:nvSpPr>
        <p:spPr>
          <a:xfrm>
            <a:off x="11102707" y="1393007"/>
            <a:ext cx="867545" cy="246221"/>
          </a:xfrm>
          <a:prstGeom prst="rect">
            <a:avLst/>
          </a:prstGeom>
        </p:spPr>
        <p:txBody>
          <a:bodyPr wrap="none">
            <a:spAutoFit/>
          </a:bodyPr>
          <a:lstStyle/>
          <a:p>
            <a:r>
              <a:rPr lang="sv-SE" sz="1000" b="1" dirty="0">
                <a:latin typeface="Arial" panose="020B0604020202020204" pitchFamily="34" charset="0"/>
              </a:rPr>
              <a:t>Modernism</a:t>
            </a:r>
          </a:p>
        </p:txBody>
      </p:sp>
      <p:pic>
        <p:nvPicPr>
          <p:cNvPr id="94" name="Picture 93">
            <a:extLst>
              <a:ext uri="{FF2B5EF4-FFF2-40B4-BE49-F238E27FC236}">
                <a16:creationId xmlns:a16="http://schemas.microsoft.com/office/drawing/2014/main" id="{BFCE193E-94B0-47A1-AA35-5B7563167B5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570626" y="126410"/>
            <a:ext cx="449265" cy="449265"/>
          </a:xfrm>
          <a:prstGeom prst="rect">
            <a:avLst/>
          </a:prstGeom>
        </p:spPr>
      </p:pic>
      <p:sp>
        <p:nvSpPr>
          <p:cNvPr id="131" name="TextBox 130">
            <a:extLst>
              <a:ext uri="{FF2B5EF4-FFF2-40B4-BE49-F238E27FC236}">
                <a16:creationId xmlns:a16="http://schemas.microsoft.com/office/drawing/2014/main" id="{0D75DB33-7E55-4046-8B78-2146272967CA}"/>
              </a:ext>
            </a:extLst>
          </p:cNvPr>
          <p:cNvSpPr txBox="1"/>
          <p:nvPr/>
        </p:nvSpPr>
        <p:spPr>
          <a:xfrm>
            <a:off x="0" y="0"/>
            <a:ext cx="2926442" cy="369332"/>
          </a:xfrm>
          <a:prstGeom prst="rect">
            <a:avLst/>
          </a:prstGeom>
          <a:noFill/>
        </p:spPr>
        <p:txBody>
          <a:bodyPr wrap="none" rtlCol="0">
            <a:spAutoFit/>
          </a:bodyPr>
          <a:lstStyle/>
          <a:p>
            <a:r>
              <a:rPr lang="sv-SE" b="1" dirty="0"/>
              <a:t>BACKGROUND - MOVEMENT</a:t>
            </a:r>
          </a:p>
        </p:txBody>
      </p:sp>
      <p:cxnSp>
        <p:nvCxnSpPr>
          <p:cNvPr id="114" name="Straight Connector 113">
            <a:extLst>
              <a:ext uri="{FF2B5EF4-FFF2-40B4-BE49-F238E27FC236}">
                <a16:creationId xmlns:a16="http://schemas.microsoft.com/office/drawing/2014/main" id="{E8BE331C-F437-4ACD-90DD-33D3AF3C5464}"/>
              </a:ext>
            </a:extLst>
          </p:cNvPr>
          <p:cNvCxnSpPr>
            <a:cxnSpLocks/>
          </p:cNvCxnSpPr>
          <p:nvPr/>
        </p:nvCxnSpPr>
        <p:spPr>
          <a:xfrm>
            <a:off x="10289800" y="740297"/>
            <a:ext cx="0" cy="12645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54A8BA6-A91E-4C0C-B99D-A42D35DDA1F2}"/>
              </a:ext>
            </a:extLst>
          </p:cNvPr>
          <p:cNvCxnSpPr>
            <a:cxnSpLocks/>
          </p:cNvCxnSpPr>
          <p:nvPr/>
        </p:nvCxnSpPr>
        <p:spPr>
          <a:xfrm>
            <a:off x="11102707" y="740297"/>
            <a:ext cx="0" cy="126454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A0660FC-3741-4BEF-979D-B598E07CA0C3}"/>
              </a:ext>
            </a:extLst>
          </p:cNvPr>
          <p:cNvSpPr/>
          <p:nvPr/>
        </p:nvSpPr>
        <p:spPr>
          <a:xfrm>
            <a:off x="2600290" y="184666"/>
            <a:ext cx="6096000" cy="1384995"/>
          </a:xfrm>
          <a:prstGeom prst="rect">
            <a:avLst/>
          </a:prstGeom>
        </p:spPr>
        <p:txBody>
          <a:bodyPr>
            <a:spAutoFit/>
          </a:bodyPr>
          <a:lstStyle/>
          <a:p>
            <a:r>
              <a:rPr lang="en-US" sz="1200" b="1" dirty="0">
                <a:solidFill>
                  <a:srgbClr val="202124"/>
                </a:solidFill>
                <a:latin typeface="arial" panose="020B0604020202020204" pitchFamily="34" charset="0"/>
              </a:rPr>
              <a:t>Realism</a:t>
            </a:r>
            <a:r>
              <a:rPr lang="en-US" sz="1200" dirty="0">
                <a:solidFill>
                  <a:srgbClr val="202124"/>
                </a:solidFill>
                <a:latin typeface="arial" panose="020B0604020202020204" pitchFamily="34" charset="0"/>
              </a:rPr>
              <a:t>, sometimes called naturalism, in the arts is generally the attempt to represent subject matter </a:t>
            </a:r>
            <a:r>
              <a:rPr lang="en-US" sz="1200" b="1" dirty="0">
                <a:solidFill>
                  <a:srgbClr val="202124"/>
                </a:solidFill>
                <a:latin typeface="arial" panose="020B0604020202020204" pitchFamily="34" charset="0"/>
              </a:rPr>
              <a:t>truthfully</a:t>
            </a:r>
            <a:r>
              <a:rPr lang="en-US" sz="1200" dirty="0">
                <a:solidFill>
                  <a:srgbClr val="202124"/>
                </a:solidFill>
                <a:latin typeface="arial" panose="020B0604020202020204" pitchFamily="34" charset="0"/>
              </a:rPr>
              <a:t>, without artificiality and avoiding speculative fiction and supernatural elements.</a:t>
            </a:r>
          </a:p>
          <a:p>
            <a:r>
              <a:rPr lang="en-US" sz="1200" b="1" dirty="0">
                <a:solidFill>
                  <a:srgbClr val="202124"/>
                </a:solidFill>
                <a:latin typeface="arial" panose="020B0604020202020204" pitchFamily="34" charset="0"/>
              </a:rPr>
              <a:t>Realism</a:t>
            </a:r>
            <a:r>
              <a:rPr lang="en-US" sz="1200" dirty="0">
                <a:solidFill>
                  <a:srgbClr val="202124"/>
                </a:solidFill>
                <a:latin typeface="arial" panose="020B0604020202020204" pitchFamily="34" charset="0"/>
              </a:rPr>
              <a:t> was an artistic </a:t>
            </a:r>
            <a:r>
              <a:rPr lang="en-US" sz="1200" b="1" dirty="0">
                <a:solidFill>
                  <a:srgbClr val="202124"/>
                </a:solidFill>
                <a:latin typeface="arial" panose="020B0604020202020204" pitchFamily="34" charset="0"/>
              </a:rPr>
              <a:t>movement</a:t>
            </a:r>
            <a:r>
              <a:rPr lang="en-US" sz="1200" dirty="0">
                <a:solidFill>
                  <a:srgbClr val="202124"/>
                </a:solidFill>
                <a:latin typeface="arial" panose="020B0604020202020204" pitchFamily="34" charset="0"/>
              </a:rPr>
              <a:t> that began in France in the </a:t>
            </a:r>
            <a:r>
              <a:rPr lang="en-US" sz="1200" b="1" dirty="0">
                <a:solidFill>
                  <a:srgbClr val="0070C0"/>
                </a:solidFill>
                <a:latin typeface="arial" panose="020B0604020202020204" pitchFamily="34" charset="0"/>
              </a:rPr>
              <a:t>1850s</a:t>
            </a:r>
            <a:r>
              <a:rPr lang="en-US" sz="1200" dirty="0">
                <a:solidFill>
                  <a:srgbClr val="202124"/>
                </a:solidFill>
                <a:latin typeface="arial" panose="020B0604020202020204" pitchFamily="34" charset="0"/>
              </a:rPr>
              <a:t>, following the 1848 Revolution. </a:t>
            </a:r>
            <a:r>
              <a:rPr lang="en-US" sz="1200" b="1" dirty="0">
                <a:solidFill>
                  <a:srgbClr val="202124"/>
                </a:solidFill>
                <a:latin typeface="arial" panose="020B0604020202020204" pitchFamily="34" charset="0"/>
              </a:rPr>
              <a:t>Realists</a:t>
            </a:r>
            <a:r>
              <a:rPr lang="en-US" sz="1200" dirty="0">
                <a:solidFill>
                  <a:srgbClr val="202124"/>
                </a:solidFill>
                <a:latin typeface="arial" panose="020B0604020202020204" pitchFamily="34" charset="0"/>
              </a:rPr>
              <a:t> rejected Romanticism, which had dominated French literature and art since the late 18th century, revolting against the exotic subject matter and exaggerated emotionalism of the </a:t>
            </a:r>
            <a:r>
              <a:rPr lang="en-US" sz="1200" b="1" dirty="0">
                <a:solidFill>
                  <a:srgbClr val="202124"/>
                </a:solidFill>
                <a:latin typeface="arial" panose="020B0604020202020204" pitchFamily="34" charset="0"/>
              </a:rPr>
              <a:t>movement</a:t>
            </a:r>
            <a:r>
              <a:rPr lang="en-US" sz="1200" dirty="0">
                <a:solidFill>
                  <a:srgbClr val="202124"/>
                </a:solidFill>
                <a:latin typeface="arial" panose="020B0604020202020204" pitchFamily="34" charset="0"/>
              </a:rPr>
              <a:t>.</a:t>
            </a:r>
          </a:p>
        </p:txBody>
      </p:sp>
      <p:sp>
        <p:nvSpPr>
          <p:cNvPr id="117" name="Rectangle 116">
            <a:extLst>
              <a:ext uri="{FF2B5EF4-FFF2-40B4-BE49-F238E27FC236}">
                <a16:creationId xmlns:a16="http://schemas.microsoft.com/office/drawing/2014/main" id="{02B886AF-E004-402F-A648-4FE15177AC69}"/>
              </a:ext>
            </a:extLst>
          </p:cNvPr>
          <p:cNvSpPr/>
          <p:nvPr/>
        </p:nvSpPr>
        <p:spPr>
          <a:xfrm>
            <a:off x="8675856" y="740297"/>
            <a:ext cx="1295953" cy="41670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1"/>
          <a:lstStyle/>
          <a:p>
            <a:pPr algn="r"/>
            <a:r>
              <a:rPr lang="sv-SE" sz="1200" b="1" dirty="0">
                <a:solidFill>
                  <a:schemeClr val="tx1"/>
                </a:solidFill>
              </a:rPr>
              <a:t>Romanticism</a:t>
            </a:r>
          </a:p>
        </p:txBody>
      </p:sp>
      <p:sp>
        <p:nvSpPr>
          <p:cNvPr id="118" name="Oval 117">
            <a:extLst>
              <a:ext uri="{FF2B5EF4-FFF2-40B4-BE49-F238E27FC236}">
                <a16:creationId xmlns:a16="http://schemas.microsoft.com/office/drawing/2014/main" id="{9A647205-A92F-450B-A311-382CCD0A55F1}"/>
              </a:ext>
            </a:extLst>
          </p:cNvPr>
          <p:cNvSpPr/>
          <p:nvPr/>
        </p:nvSpPr>
        <p:spPr>
          <a:xfrm>
            <a:off x="9608544" y="524504"/>
            <a:ext cx="209090" cy="231587"/>
          </a:xfrm>
          <a:prstGeom prst="ellipse">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cxnSp>
        <p:nvCxnSpPr>
          <p:cNvPr id="119" name="Straight Connector 118">
            <a:extLst>
              <a:ext uri="{FF2B5EF4-FFF2-40B4-BE49-F238E27FC236}">
                <a16:creationId xmlns:a16="http://schemas.microsoft.com/office/drawing/2014/main" id="{49F940BE-354B-4BC0-A11C-03860D2446C5}"/>
              </a:ext>
            </a:extLst>
          </p:cNvPr>
          <p:cNvCxnSpPr>
            <a:cxnSpLocks/>
            <a:endCxn id="118" idx="2"/>
          </p:cNvCxnSpPr>
          <p:nvPr/>
        </p:nvCxnSpPr>
        <p:spPr>
          <a:xfrm flipV="1">
            <a:off x="7477125" y="640298"/>
            <a:ext cx="2131419" cy="115793"/>
          </a:xfrm>
          <a:prstGeom prst="line">
            <a:avLst/>
          </a:prstGeom>
          <a:ln w="25400">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25EF516-2CDE-45C9-94B2-D9ED1332D74E}"/>
              </a:ext>
            </a:extLst>
          </p:cNvPr>
          <p:cNvSpPr txBox="1"/>
          <p:nvPr/>
        </p:nvSpPr>
        <p:spPr>
          <a:xfrm>
            <a:off x="10068285" y="2015117"/>
            <a:ext cx="498855" cy="276999"/>
          </a:xfrm>
          <a:prstGeom prst="rect">
            <a:avLst/>
          </a:prstGeom>
          <a:noFill/>
        </p:spPr>
        <p:txBody>
          <a:bodyPr wrap="none" rtlCol="0">
            <a:spAutoFit/>
          </a:bodyPr>
          <a:lstStyle/>
          <a:p>
            <a:r>
              <a:rPr lang="sv-SE" sz="1200" b="1" dirty="0"/>
              <a:t>1880</a:t>
            </a:r>
          </a:p>
        </p:txBody>
      </p:sp>
      <p:sp>
        <p:nvSpPr>
          <p:cNvPr id="120" name="TextBox 119">
            <a:extLst>
              <a:ext uri="{FF2B5EF4-FFF2-40B4-BE49-F238E27FC236}">
                <a16:creationId xmlns:a16="http://schemas.microsoft.com/office/drawing/2014/main" id="{3A19D71A-A240-4115-B5DA-7E566136A61F}"/>
              </a:ext>
            </a:extLst>
          </p:cNvPr>
          <p:cNvSpPr txBox="1"/>
          <p:nvPr/>
        </p:nvSpPr>
        <p:spPr>
          <a:xfrm>
            <a:off x="10915007" y="2004841"/>
            <a:ext cx="498855" cy="276999"/>
          </a:xfrm>
          <a:prstGeom prst="rect">
            <a:avLst/>
          </a:prstGeom>
          <a:noFill/>
        </p:spPr>
        <p:txBody>
          <a:bodyPr wrap="none" rtlCol="0">
            <a:spAutoFit/>
          </a:bodyPr>
          <a:lstStyle/>
          <a:p>
            <a:r>
              <a:rPr lang="sv-SE" sz="1200" b="1" dirty="0"/>
              <a:t>1920</a:t>
            </a:r>
          </a:p>
        </p:txBody>
      </p:sp>
      <p:pic>
        <p:nvPicPr>
          <p:cNvPr id="2050" name="Picture 2">
            <a:extLst>
              <a:ext uri="{FF2B5EF4-FFF2-40B4-BE49-F238E27FC236}">
                <a16:creationId xmlns:a16="http://schemas.microsoft.com/office/drawing/2014/main" id="{7C653DA0-982F-4524-AF00-5ABFE6414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5679" y="2591836"/>
            <a:ext cx="1143000" cy="1514475"/>
          </a:xfrm>
          <a:prstGeom prst="rect">
            <a:avLst/>
          </a:prstGeom>
          <a:noFill/>
          <a:extLst>
            <a:ext uri="{909E8E84-426E-40DD-AFC4-6F175D3DCCD1}">
              <a14:hiddenFill xmlns:a14="http://schemas.microsoft.com/office/drawing/2010/main">
                <a:solidFill>
                  <a:srgbClr val="FFFFFF"/>
                </a:solidFill>
              </a14:hiddenFill>
            </a:ext>
          </a:extLst>
        </p:spPr>
      </p:pic>
      <p:cxnSp>
        <p:nvCxnSpPr>
          <p:cNvPr id="122" name="Straight Connector 121">
            <a:extLst>
              <a:ext uri="{FF2B5EF4-FFF2-40B4-BE49-F238E27FC236}">
                <a16:creationId xmlns:a16="http://schemas.microsoft.com/office/drawing/2014/main" id="{6878FF77-3190-41F9-8C81-BA4F2E12300F}"/>
              </a:ext>
            </a:extLst>
          </p:cNvPr>
          <p:cNvCxnSpPr>
            <a:cxnSpLocks/>
          </p:cNvCxnSpPr>
          <p:nvPr/>
        </p:nvCxnSpPr>
        <p:spPr>
          <a:xfrm>
            <a:off x="10289800" y="973769"/>
            <a:ext cx="812907" cy="0"/>
          </a:xfrm>
          <a:prstGeom prst="line">
            <a:avLst/>
          </a:prstGeom>
          <a:ln w="25400">
            <a:solidFill>
              <a:srgbClr val="7030A0"/>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0AD48C29-E650-436D-BFC6-F549F2F9FE4C}"/>
              </a:ext>
            </a:extLst>
          </p:cNvPr>
          <p:cNvCxnSpPr>
            <a:cxnSpLocks/>
            <a:stCxn id="2050" idx="0"/>
          </p:cNvCxnSpPr>
          <p:nvPr/>
        </p:nvCxnSpPr>
        <p:spPr>
          <a:xfrm flipH="1" flipV="1">
            <a:off x="10656460" y="964814"/>
            <a:ext cx="60719" cy="1627022"/>
          </a:xfrm>
          <a:prstGeom prst="line">
            <a:avLst/>
          </a:prstGeom>
          <a:ln w="25400">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C2815F1-0737-4F70-98FD-199812EDF876}"/>
              </a:ext>
            </a:extLst>
          </p:cNvPr>
          <p:cNvCxnSpPr>
            <a:cxnSpLocks/>
            <a:stCxn id="125" idx="3"/>
          </p:cNvCxnSpPr>
          <p:nvPr/>
        </p:nvCxnSpPr>
        <p:spPr>
          <a:xfrm flipV="1">
            <a:off x="1176055" y="1569662"/>
            <a:ext cx="1938620" cy="583954"/>
          </a:xfrm>
          <a:prstGeom prst="line">
            <a:avLst/>
          </a:prstGeom>
          <a:ln w="25400">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125" name="Picture 124" descr="Shape, circle&#10;&#10;Description automatically generated">
            <a:extLst>
              <a:ext uri="{FF2B5EF4-FFF2-40B4-BE49-F238E27FC236}">
                <a16:creationId xmlns:a16="http://schemas.microsoft.com/office/drawing/2014/main" id="{1DEA7B3D-A78A-4396-A62B-08E53AB060E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14224" y="1948828"/>
            <a:ext cx="461831" cy="409575"/>
          </a:xfrm>
          <a:prstGeom prst="rect">
            <a:avLst/>
          </a:prstGeom>
        </p:spPr>
      </p:pic>
      <p:pic>
        <p:nvPicPr>
          <p:cNvPr id="52" name="Picture 51" descr="Icon&#10;&#10;Description automatically generated">
            <a:extLst>
              <a:ext uri="{FF2B5EF4-FFF2-40B4-BE49-F238E27FC236}">
                <a16:creationId xmlns:a16="http://schemas.microsoft.com/office/drawing/2014/main" id="{AF02895B-2297-485B-8319-4D234C7051F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003795" y="2066426"/>
            <a:ext cx="583954" cy="583954"/>
          </a:xfrm>
          <a:prstGeom prst="rect">
            <a:avLst/>
          </a:prstGeom>
        </p:spPr>
      </p:pic>
      <p:sp>
        <p:nvSpPr>
          <p:cNvPr id="2049" name="Rectangle 2048">
            <a:extLst>
              <a:ext uri="{FF2B5EF4-FFF2-40B4-BE49-F238E27FC236}">
                <a16:creationId xmlns:a16="http://schemas.microsoft.com/office/drawing/2014/main" id="{CF335A45-7A36-4B09-A730-1B57966E84C4}"/>
              </a:ext>
            </a:extLst>
          </p:cNvPr>
          <p:cNvSpPr/>
          <p:nvPr/>
        </p:nvSpPr>
        <p:spPr>
          <a:xfrm>
            <a:off x="6611886" y="2126481"/>
            <a:ext cx="1143000" cy="461665"/>
          </a:xfrm>
          <a:prstGeom prst="rect">
            <a:avLst/>
          </a:prstGeom>
        </p:spPr>
        <p:txBody>
          <a:bodyPr wrap="square">
            <a:spAutoFit/>
          </a:bodyPr>
          <a:lstStyle/>
          <a:p>
            <a:r>
              <a:rPr lang="sv-SE" sz="1200" b="1" dirty="0"/>
              <a:t>international relations</a:t>
            </a:r>
          </a:p>
        </p:txBody>
      </p:sp>
      <p:cxnSp>
        <p:nvCxnSpPr>
          <p:cNvPr id="130" name="Straight Connector 129">
            <a:extLst>
              <a:ext uri="{FF2B5EF4-FFF2-40B4-BE49-F238E27FC236}">
                <a16:creationId xmlns:a16="http://schemas.microsoft.com/office/drawing/2014/main" id="{04F408F7-7867-4897-876E-1BB23D2F7D11}"/>
              </a:ext>
            </a:extLst>
          </p:cNvPr>
          <p:cNvCxnSpPr>
            <a:cxnSpLocks/>
            <a:stCxn id="52" idx="0"/>
            <a:endCxn id="12" idx="2"/>
          </p:cNvCxnSpPr>
          <p:nvPr/>
        </p:nvCxnSpPr>
        <p:spPr>
          <a:xfrm flipH="1" flipV="1">
            <a:off x="5648290" y="1569661"/>
            <a:ext cx="647482" cy="496765"/>
          </a:xfrm>
          <a:prstGeom prst="line">
            <a:avLst/>
          </a:prstGeom>
          <a:ln w="25400">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053" name="Rectangle 2052">
            <a:extLst>
              <a:ext uri="{FF2B5EF4-FFF2-40B4-BE49-F238E27FC236}">
                <a16:creationId xmlns:a16="http://schemas.microsoft.com/office/drawing/2014/main" id="{492068BF-4A13-4465-8E12-40E3F0AC5B33}"/>
              </a:ext>
            </a:extLst>
          </p:cNvPr>
          <p:cNvSpPr/>
          <p:nvPr/>
        </p:nvSpPr>
        <p:spPr>
          <a:xfrm>
            <a:off x="6003795" y="2634493"/>
            <a:ext cx="3524647" cy="3600986"/>
          </a:xfrm>
          <a:prstGeom prst="rect">
            <a:avLst/>
          </a:prstGeom>
        </p:spPr>
        <p:txBody>
          <a:bodyPr wrap="square">
            <a:spAutoFit/>
          </a:bodyPr>
          <a:lstStyle/>
          <a:p>
            <a:r>
              <a:rPr lang="en-US" sz="1200" b="1" dirty="0">
                <a:solidFill>
                  <a:srgbClr val="202122"/>
                </a:solidFill>
                <a:latin typeface="Arial" panose="020B0604020202020204" pitchFamily="34" charset="0"/>
                <a:hlinkClick r:id="rId9"/>
              </a:rPr>
              <a:t>Realism (international relations)</a:t>
            </a:r>
            <a:r>
              <a:rPr lang="en-US" sz="1200" dirty="0">
                <a:solidFill>
                  <a:srgbClr val="202122"/>
                </a:solidFill>
                <a:latin typeface="Arial" panose="020B0604020202020204" pitchFamily="34" charset="0"/>
                <a:hlinkClick r:id="rId9"/>
              </a:rPr>
              <a:t> </a:t>
            </a:r>
            <a:r>
              <a:rPr lang="en-US" sz="1200" dirty="0">
                <a:solidFill>
                  <a:srgbClr val="202122"/>
                </a:solidFill>
                <a:latin typeface="Arial" panose="020B0604020202020204" pitchFamily="34" charset="0"/>
              </a:rPr>
              <a:t>is one of the dominant </a:t>
            </a:r>
            <a:r>
              <a:rPr lang="en-US" sz="1200" dirty="0">
                <a:solidFill>
                  <a:srgbClr val="0645AD"/>
                </a:solidFill>
                <a:latin typeface="Arial" panose="020B0604020202020204" pitchFamily="34" charset="0"/>
                <a:hlinkClick r:id="rId10" tooltip="School of thought"/>
              </a:rPr>
              <a:t>schools of thought</a:t>
            </a:r>
            <a:r>
              <a:rPr lang="en-US" sz="1200" dirty="0">
                <a:solidFill>
                  <a:srgbClr val="202122"/>
                </a:solidFill>
                <a:latin typeface="Arial" panose="020B0604020202020204" pitchFamily="34" charset="0"/>
              </a:rPr>
              <a:t> in </a:t>
            </a:r>
            <a:r>
              <a:rPr lang="en-US" sz="1200" dirty="0">
                <a:solidFill>
                  <a:srgbClr val="0645AD"/>
                </a:solidFill>
                <a:latin typeface="Arial" panose="020B0604020202020204" pitchFamily="34" charset="0"/>
                <a:hlinkClick r:id="rId11" tooltip="International relations theory"/>
              </a:rPr>
              <a:t>international relations theory</a:t>
            </a:r>
            <a:r>
              <a:rPr lang="en-US" sz="1200" dirty="0">
                <a:solidFill>
                  <a:srgbClr val="202122"/>
                </a:solidFill>
                <a:latin typeface="Arial" panose="020B0604020202020204" pitchFamily="34" charset="0"/>
              </a:rPr>
              <a:t>, theoretically </a:t>
            </a:r>
            <a:r>
              <a:rPr lang="en-US" sz="1200" dirty="0" err="1">
                <a:solidFill>
                  <a:srgbClr val="202122"/>
                </a:solidFill>
                <a:latin typeface="Arial" panose="020B0604020202020204" pitchFamily="34" charset="0"/>
              </a:rPr>
              <a:t>formalising</a:t>
            </a:r>
            <a:r>
              <a:rPr lang="en-US" sz="1200" dirty="0">
                <a:solidFill>
                  <a:srgbClr val="202122"/>
                </a:solidFill>
                <a:latin typeface="Arial" panose="020B0604020202020204" pitchFamily="34" charset="0"/>
              </a:rPr>
              <a:t> the </a:t>
            </a:r>
            <a:r>
              <a:rPr lang="en-US" sz="1200" dirty="0">
                <a:solidFill>
                  <a:srgbClr val="0645AD"/>
                </a:solidFill>
                <a:latin typeface="Arial" panose="020B0604020202020204" pitchFamily="34" charset="0"/>
                <a:hlinkClick r:id="rId12" tooltip="Realpolitik"/>
              </a:rPr>
              <a:t>Realpolitik</a:t>
            </a:r>
            <a:r>
              <a:rPr lang="en-US" sz="1200" dirty="0">
                <a:solidFill>
                  <a:srgbClr val="202122"/>
                </a:solidFill>
                <a:latin typeface="Arial" panose="020B0604020202020204" pitchFamily="34" charset="0"/>
              </a:rPr>
              <a:t> </a:t>
            </a:r>
            <a:r>
              <a:rPr lang="en-US" sz="1200" dirty="0">
                <a:solidFill>
                  <a:srgbClr val="0645AD"/>
                </a:solidFill>
                <a:latin typeface="Arial" panose="020B0604020202020204" pitchFamily="34" charset="0"/>
                <a:hlinkClick r:id="rId13" tooltip="Diplomat"/>
              </a:rPr>
              <a:t>statesmanship</a:t>
            </a:r>
            <a:r>
              <a:rPr lang="en-US" sz="1200" dirty="0">
                <a:solidFill>
                  <a:srgbClr val="202122"/>
                </a:solidFill>
                <a:latin typeface="Arial" panose="020B0604020202020204" pitchFamily="34" charset="0"/>
              </a:rPr>
              <a:t> of </a:t>
            </a:r>
            <a:r>
              <a:rPr lang="en-US" sz="1200" dirty="0">
                <a:solidFill>
                  <a:srgbClr val="0645AD"/>
                </a:solidFill>
                <a:latin typeface="Arial" panose="020B0604020202020204" pitchFamily="34" charset="0"/>
                <a:hlinkClick r:id="rId14" tooltip="Early modern Europe"/>
              </a:rPr>
              <a:t>early modern Europe</a:t>
            </a:r>
            <a:r>
              <a:rPr lang="en-US" sz="1200" dirty="0">
                <a:solidFill>
                  <a:srgbClr val="202122"/>
                </a:solidFill>
                <a:latin typeface="Arial" panose="020B0604020202020204" pitchFamily="34" charset="0"/>
              </a:rPr>
              <a:t>. Although a highly diverse body of thought, it is unified by the belief that world politics is always and necessarily a field of conflict among actors pursuing power. The theories of realism are contrasted by the cooperative ideals of </a:t>
            </a:r>
            <a:r>
              <a:rPr lang="en-US" sz="1200" dirty="0">
                <a:solidFill>
                  <a:srgbClr val="0645AD"/>
                </a:solidFill>
                <a:latin typeface="Arial" panose="020B0604020202020204" pitchFamily="34" charset="0"/>
                <a:hlinkClick r:id="rId15" tooltip="Liberalism (international relations)"/>
              </a:rPr>
              <a:t>liberalism</a:t>
            </a:r>
            <a:r>
              <a:rPr lang="en-US" sz="1200" dirty="0">
                <a:solidFill>
                  <a:srgbClr val="202122"/>
                </a:solidFill>
                <a:latin typeface="Arial" panose="020B0604020202020204" pitchFamily="34" charset="0"/>
              </a:rPr>
              <a:t>.</a:t>
            </a:r>
          </a:p>
          <a:p>
            <a:pPr marL="171450" indent="-171450">
              <a:buFont typeface="Arial" panose="020B0604020202020204" pitchFamily="34" charset="0"/>
              <a:buChar char="•"/>
            </a:pPr>
            <a:r>
              <a:rPr lang="en-US" sz="1200" b="1" dirty="0"/>
              <a:t>states</a:t>
            </a:r>
            <a:r>
              <a:rPr lang="en-US" sz="1200" dirty="0"/>
              <a:t> are the central actors in international politics, rather than leaders or international organizations;</a:t>
            </a:r>
          </a:p>
          <a:p>
            <a:pPr marL="171450" indent="-171450">
              <a:buFont typeface="Arial" panose="020B0604020202020204" pitchFamily="34" charset="0"/>
              <a:buChar char="•"/>
            </a:pPr>
            <a:r>
              <a:rPr lang="en-US" sz="1200" dirty="0"/>
              <a:t>the international political system is anarchic, as there is </a:t>
            </a:r>
            <a:r>
              <a:rPr lang="en-US" sz="1200" b="1" dirty="0"/>
              <a:t>no supranational authority </a:t>
            </a:r>
            <a:r>
              <a:rPr lang="en-US" sz="1200" dirty="0"/>
              <a:t>to enforce rules;</a:t>
            </a:r>
          </a:p>
          <a:p>
            <a:pPr marL="171450" indent="-171450">
              <a:buFont typeface="Arial" panose="020B0604020202020204" pitchFamily="34" charset="0"/>
              <a:buChar char="•"/>
            </a:pPr>
            <a:r>
              <a:rPr lang="en-US" sz="1200" dirty="0"/>
              <a:t>states act in their </a:t>
            </a:r>
            <a:r>
              <a:rPr lang="en-US" sz="1200" b="1" dirty="0"/>
              <a:t>rational self-interest </a:t>
            </a:r>
            <a:r>
              <a:rPr lang="en-US" sz="1200" dirty="0"/>
              <a:t>within the international system; and</a:t>
            </a:r>
          </a:p>
          <a:p>
            <a:pPr marL="171450" indent="-171450">
              <a:buFont typeface="Arial" panose="020B0604020202020204" pitchFamily="34" charset="0"/>
              <a:buChar char="•"/>
            </a:pPr>
            <a:r>
              <a:rPr lang="en-US" sz="1200" dirty="0"/>
              <a:t>states desire power to ensure </a:t>
            </a:r>
            <a:r>
              <a:rPr lang="en-US" sz="1200" b="1" dirty="0"/>
              <a:t>self-preservation</a:t>
            </a:r>
            <a:r>
              <a:rPr lang="en-US" sz="1200" dirty="0"/>
              <a:t>.</a:t>
            </a:r>
            <a:endParaRPr lang="sv-SE" sz="1200" dirty="0"/>
          </a:p>
        </p:txBody>
      </p:sp>
      <p:pic>
        <p:nvPicPr>
          <p:cNvPr id="2054" name="Picture 4">
            <a:extLst>
              <a:ext uri="{FF2B5EF4-FFF2-40B4-BE49-F238E27FC236}">
                <a16:creationId xmlns:a16="http://schemas.microsoft.com/office/drawing/2014/main" id="{E8E3CB5A-7756-46A1-81EF-BAC4CDC7987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432628" y="5352583"/>
            <a:ext cx="853590" cy="1098027"/>
          </a:xfrm>
          <a:prstGeom prst="rect">
            <a:avLst/>
          </a:prstGeom>
          <a:noFill/>
          <a:extLst>
            <a:ext uri="{909E8E84-426E-40DD-AFC4-6F175D3DCCD1}">
              <a14:hiddenFill xmlns:a14="http://schemas.microsoft.com/office/drawing/2010/main">
                <a:solidFill>
                  <a:srgbClr val="FFFFFF"/>
                </a:solidFill>
              </a14:hiddenFill>
            </a:ext>
          </a:extLst>
        </p:spPr>
      </p:pic>
      <p:sp>
        <p:nvSpPr>
          <p:cNvPr id="2056" name="Rectangle 2055">
            <a:extLst>
              <a:ext uri="{FF2B5EF4-FFF2-40B4-BE49-F238E27FC236}">
                <a16:creationId xmlns:a16="http://schemas.microsoft.com/office/drawing/2014/main" id="{85DD938D-8CDE-4F05-A52E-13E56890E2CF}"/>
              </a:ext>
            </a:extLst>
          </p:cNvPr>
          <p:cNvSpPr/>
          <p:nvPr/>
        </p:nvSpPr>
        <p:spPr>
          <a:xfrm>
            <a:off x="8056596" y="6450611"/>
            <a:ext cx="3028060" cy="461665"/>
          </a:xfrm>
          <a:prstGeom prst="rect">
            <a:avLst/>
          </a:prstGeom>
        </p:spPr>
        <p:txBody>
          <a:bodyPr wrap="square">
            <a:spAutoFit/>
          </a:bodyPr>
          <a:lstStyle/>
          <a:p>
            <a:r>
              <a:rPr lang="en-US" sz="1200" b="1" dirty="0"/>
              <a:t>Niccolò Machiavelli's </a:t>
            </a:r>
            <a:r>
              <a:rPr lang="en-US" sz="1200" dirty="0"/>
              <a:t>work The Prince of 1532 was a major stimulus to realist thinking.</a:t>
            </a:r>
            <a:endParaRPr lang="sv-SE" sz="1200" dirty="0"/>
          </a:p>
        </p:txBody>
      </p:sp>
      <p:sp>
        <p:nvSpPr>
          <p:cNvPr id="2057" name="Rectangle 2056">
            <a:extLst>
              <a:ext uri="{FF2B5EF4-FFF2-40B4-BE49-F238E27FC236}">
                <a16:creationId xmlns:a16="http://schemas.microsoft.com/office/drawing/2014/main" id="{C75DF60F-AD0B-49C2-BBE9-70FD96D6FB9E}"/>
              </a:ext>
            </a:extLst>
          </p:cNvPr>
          <p:cNvSpPr/>
          <p:nvPr/>
        </p:nvSpPr>
        <p:spPr>
          <a:xfrm>
            <a:off x="2957513" y="2640181"/>
            <a:ext cx="2913849" cy="2677656"/>
          </a:xfrm>
          <a:prstGeom prst="rect">
            <a:avLst/>
          </a:prstGeom>
        </p:spPr>
        <p:txBody>
          <a:bodyPr wrap="square">
            <a:spAutoFit/>
          </a:bodyPr>
          <a:lstStyle/>
          <a:p>
            <a:r>
              <a:rPr lang="en-US" sz="1200" b="1" dirty="0">
                <a:solidFill>
                  <a:srgbClr val="202122"/>
                </a:solidFill>
                <a:latin typeface="Arial" panose="020B0604020202020204" pitchFamily="34" charset="0"/>
                <a:hlinkClick r:id="rId17"/>
              </a:rPr>
              <a:t>Literary realism</a:t>
            </a:r>
            <a:r>
              <a:rPr lang="en-US" sz="1200" dirty="0">
                <a:solidFill>
                  <a:srgbClr val="202122"/>
                </a:solidFill>
                <a:latin typeface="Arial" panose="020B0604020202020204" pitchFamily="34" charset="0"/>
                <a:hlinkClick r:id="rId17"/>
              </a:rPr>
              <a:t> </a:t>
            </a:r>
            <a:r>
              <a:rPr lang="en-US" sz="1200" dirty="0">
                <a:solidFill>
                  <a:srgbClr val="202122"/>
                </a:solidFill>
                <a:latin typeface="Arial" panose="020B0604020202020204" pitchFamily="34" charset="0"/>
              </a:rPr>
              <a:t>is a </a:t>
            </a:r>
            <a:r>
              <a:rPr lang="en-US" sz="1200" dirty="0">
                <a:solidFill>
                  <a:srgbClr val="0645AD"/>
                </a:solidFill>
                <a:latin typeface="Arial" panose="020B0604020202020204" pitchFamily="34" charset="0"/>
                <a:hlinkClick r:id="rId18" tooltip="Literary genre"/>
              </a:rPr>
              <a:t>literary genre</a:t>
            </a:r>
            <a:r>
              <a:rPr lang="en-US" sz="1200" dirty="0">
                <a:solidFill>
                  <a:srgbClr val="202122"/>
                </a:solidFill>
                <a:latin typeface="Arial" panose="020B0604020202020204" pitchFamily="34" charset="0"/>
              </a:rPr>
              <a:t>, part of the broader </a:t>
            </a:r>
            <a:r>
              <a:rPr lang="en-US" sz="1200" dirty="0">
                <a:solidFill>
                  <a:srgbClr val="0645AD"/>
                </a:solidFill>
                <a:latin typeface="Arial" panose="020B0604020202020204" pitchFamily="34" charset="0"/>
                <a:hlinkClick r:id="rId19" tooltip="Realism (arts)"/>
              </a:rPr>
              <a:t>realism in arts</a:t>
            </a:r>
            <a:r>
              <a:rPr lang="en-US" sz="1200" dirty="0">
                <a:solidFill>
                  <a:srgbClr val="202122"/>
                </a:solidFill>
                <a:latin typeface="Arial" panose="020B0604020202020204" pitchFamily="34" charset="0"/>
              </a:rPr>
              <a:t>, that attempts to represent subject-matter truthfully, avoiding </a:t>
            </a:r>
            <a:r>
              <a:rPr lang="en-US" sz="1200" dirty="0">
                <a:solidFill>
                  <a:srgbClr val="0645AD"/>
                </a:solidFill>
                <a:latin typeface="Arial" panose="020B0604020202020204" pitchFamily="34" charset="0"/>
                <a:hlinkClick r:id="rId20" tooltip="Speculative fiction"/>
              </a:rPr>
              <a:t>speculative fiction</a:t>
            </a:r>
            <a:r>
              <a:rPr lang="en-US" sz="1200" dirty="0">
                <a:solidFill>
                  <a:srgbClr val="202122"/>
                </a:solidFill>
                <a:latin typeface="Arial" panose="020B0604020202020204" pitchFamily="34" charset="0"/>
              </a:rPr>
              <a:t> and </a:t>
            </a:r>
            <a:r>
              <a:rPr lang="en-US" sz="1200" dirty="0">
                <a:solidFill>
                  <a:srgbClr val="0645AD"/>
                </a:solidFill>
                <a:latin typeface="Arial" panose="020B0604020202020204" pitchFamily="34" charset="0"/>
                <a:hlinkClick r:id="rId21" tooltip="Fantasy literature"/>
              </a:rPr>
              <a:t>supernatural elements</a:t>
            </a:r>
            <a:r>
              <a:rPr lang="en-US" sz="1200" dirty="0">
                <a:solidFill>
                  <a:srgbClr val="202122"/>
                </a:solidFill>
                <a:latin typeface="Arial" panose="020B0604020202020204" pitchFamily="34" charset="0"/>
              </a:rPr>
              <a:t>. It originated with the </a:t>
            </a:r>
            <a:r>
              <a:rPr lang="en-US" sz="1200" dirty="0">
                <a:solidFill>
                  <a:srgbClr val="0645AD"/>
                </a:solidFill>
                <a:latin typeface="Arial" panose="020B0604020202020204" pitchFamily="34" charset="0"/>
                <a:hlinkClick r:id="rId22" tooltip="Realism art movement"/>
              </a:rPr>
              <a:t>realist art movement</a:t>
            </a:r>
            <a:r>
              <a:rPr lang="en-US" sz="1200" dirty="0">
                <a:solidFill>
                  <a:srgbClr val="202122"/>
                </a:solidFill>
                <a:latin typeface="Arial" panose="020B0604020202020204" pitchFamily="34" charset="0"/>
              </a:rPr>
              <a:t> that began with mid-</a:t>
            </a:r>
            <a:r>
              <a:rPr lang="en-US" sz="1200" dirty="0">
                <a:solidFill>
                  <a:srgbClr val="0645AD"/>
                </a:solidFill>
                <a:latin typeface="Arial" panose="020B0604020202020204" pitchFamily="34" charset="0"/>
                <a:hlinkClick r:id="rId23" tooltip="French literature of the 19th century"/>
              </a:rPr>
              <a:t>nineteenth-century French literature</a:t>
            </a:r>
            <a:r>
              <a:rPr lang="en-US" sz="1200" dirty="0">
                <a:solidFill>
                  <a:srgbClr val="202122"/>
                </a:solidFill>
                <a:latin typeface="Arial" panose="020B0604020202020204" pitchFamily="34" charset="0"/>
              </a:rPr>
              <a:t> (</a:t>
            </a:r>
            <a:r>
              <a:rPr lang="en-US" sz="1200" dirty="0">
                <a:solidFill>
                  <a:srgbClr val="0645AD"/>
                </a:solidFill>
                <a:latin typeface="Arial" panose="020B0604020202020204" pitchFamily="34" charset="0"/>
                <a:hlinkClick r:id="rId24" tooltip="Stendhal"/>
              </a:rPr>
              <a:t>Stendhal</a:t>
            </a:r>
            <a:r>
              <a:rPr lang="en-US" sz="1200" dirty="0">
                <a:solidFill>
                  <a:srgbClr val="202122"/>
                </a:solidFill>
                <a:latin typeface="Arial" panose="020B0604020202020204" pitchFamily="34" charset="0"/>
              </a:rPr>
              <a:t>), and </a:t>
            </a:r>
            <a:r>
              <a:rPr lang="en-US" sz="1200" dirty="0">
                <a:solidFill>
                  <a:srgbClr val="0645AD"/>
                </a:solidFill>
                <a:latin typeface="Arial" panose="020B0604020202020204" pitchFamily="34" charset="0"/>
                <a:hlinkClick r:id="rId25" tooltip="Russian literature"/>
              </a:rPr>
              <a:t>Russian literature</a:t>
            </a:r>
            <a:r>
              <a:rPr lang="en-US" sz="1200" dirty="0">
                <a:solidFill>
                  <a:srgbClr val="202122"/>
                </a:solidFill>
                <a:latin typeface="Arial" panose="020B0604020202020204" pitchFamily="34" charset="0"/>
              </a:rPr>
              <a:t> (</a:t>
            </a:r>
            <a:r>
              <a:rPr lang="en-US" sz="1200" dirty="0">
                <a:solidFill>
                  <a:srgbClr val="0645AD"/>
                </a:solidFill>
                <a:latin typeface="Arial" panose="020B0604020202020204" pitchFamily="34" charset="0"/>
                <a:hlinkClick r:id="rId26" tooltip="Alexander Pushkin"/>
              </a:rPr>
              <a:t>Alexander Pushkin</a:t>
            </a:r>
            <a:r>
              <a:rPr lang="en-US" sz="1200" dirty="0">
                <a:solidFill>
                  <a:srgbClr val="202122"/>
                </a:solidFill>
                <a:latin typeface="Arial" panose="020B0604020202020204" pitchFamily="34" charset="0"/>
              </a:rPr>
              <a:t>).</a:t>
            </a:r>
            <a:r>
              <a:rPr lang="en-US" sz="1200" baseline="30000" dirty="0">
                <a:solidFill>
                  <a:srgbClr val="0645AD"/>
                </a:solidFill>
                <a:latin typeface="Arial" panose="020B0604020202020204" pitchFamily="34" charset="0"/>
                <a:hlinkClick r:id="rId27"/>
              </a:rPr>
              <a:t>[1]</a:t>
            </a:r>
            <a:r>
              <a:rPr lang="en-US" sz="1200" dirty="0">
                <a:solidFill>
                  <a:srgbClr val="202122"/>
                </a:solidFill>
                <a:latin typeface="Arial" panose="020B0604020202020204" pitchFamily="34" charset="0"/>
              </a:rPr>
              <a:t> Literary realism attempts to represent familiar things as they are. </a:t>
            </a:r>
            <a:r>
              <a:rPr lang="en-US" sz="1200" dirty="0">
                <a:solidFill>
                  <a:srgbClr val="0645AD"/>
                </a:solidFill>
                <a:latin typeface="Arial" panose="020B0604020202020204" pitchFamily="34" charset="0"/>
                <a:hlinkClick r:id="rId19" tooltip="Realism (arts)"/>
              </a:rPr>
              <a:t>Realist</a:t>
            </a:r>
            <a:r>
              <a:rPr lang="en-US" sz="1200" dirty="0">
                <a:solidFill>
                  <a:srgbClr val="202122"/>
                </a:solidFill>
                <a:latin typeface="Arial" panose="020B0604020202020204" pitchFamily="34" charset="0"/>
              </a:rPr>
              <a:t> authors chose to depict everyday and banal activities and experiences.</a:t>
            </a:r>
            <a:endParaRPr lang="sv-SE" sz="1200" dirty="0"/>
          </a:p>
        </p:txBody>
      </p:sp>
      <p:pic>
        <p:nvPicPr>
          <p:cNvPr id="137" name="Picture 136" descr="Logo, icon&#10;&#10;Description automatically generated">
            <a:extLst>
              <a:ext uri="{FF2B5EF4-FFF2-40B4-BE49-F238E27FC236}">
                <a16:creationId xmlns:a16="http://schemas.microsoft.com/office/drawing/2014/main" id="{18C2A7A3-0806-48A8-9BF3-34BDC56FCEF4}"/>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2843159" y="1924224"/>
            <a:ext cx="638175" cy="638175"/>
          </a:xfrm>
          <a:prstGeom prst="rect">
            <a:avLst/>
          </a:prstGeom>
        </p:spPr>
      </p:pic>
      <p:sp>
        <p:nvSpPr>
          <p:cNvPr id="142" name="Rectangle 141">
            <a:extLst>
              <a:ext uri="{FF2B5EF4-FFF2-40B4-BE49-F238E27FC236}">
                <a16:creationId xmlns:a16="http://schemas.microsoft.com/office/drawing/2014/main" id="{039D2523-DFB0-4E54-A0C1-E80FCA013110}"/>
              </a:ext>
            </a:extLst>
          </p:cNvPr>
          <p:cNvSpPr/>
          <p:nvPr/>
        </p:nvSpPr>
        <p:spPr>
          <a:xfrm>
            <a:off x="3445718" y="2067391"/>
            <a:ext cx="1143000" cy="276999"/>
          </a:xfrm>
          <a:prstGeom prst="rect">
            <a:avLst/>
          </a:prstGeom>
        </p:spPr>
        <p:txBody>
          <a:bodyPr wrap="square">
            <a:spAutoFit/>
          </a:bodyPr>
          <a:lstStyle/>
          <a:p>
            <a:r>
              <a:rPr lang="sv-SE" sz="1200" b="1" dirty="0"/>
              <a:t>literature</a:t>
            </a:r>
          </a:p>
        </p:txBody>
      </p:sp>
      <p:cxnSp>
        <p:nvCxnSpPr>
          <p:cNvPr id="143" name="Straight Connector 142">
            <a:extLst>
              <a:ext uri="{FF2B5EF4-FFF2-40B4-BE49-F238E27FC236}">
                <a16:creationId xmlns:a16="http://schemas.microsoft.com/office/drawing/2014/main" id="{8356170F-601A-46C4-ACA8-78E56703AC45}"/>
              </a:ext>
            </a:extLst>
          </p:cNvPr>
          <p:cNvCxnSpPr>
            <a:cxnSpLocks/>
            <a:stCxn id="142" idx="0"/>
          </p:cNvCxnSpPr>
          <p:nvPr/>
        </p:nvCxnSpPr>
        <p:spPr>
          <a:xfrm flipV="1">
            <a:off x="4017218" y="1558956"/>
            <a:ext cx="253159" cy="508435"/>
          </a:xfrm>
          <a:prstGeom prst="line">
            <a:avLst/>
          </a:prstGeom>
          <a:ln w="25400">
            <a:solidFill>
              <a:srgbClr val="FF0000"/>
            </a:solidFill>
            <a:prstDash val="dash"/>
            <a:headEnd type="oval"/>
            <a:tailEnd type="oval"/>
          </a:ln>
        </p:spPr>
        <p:style>
          <a:lnRef idx="1">
            <a:schemeClr val="accent1"/>
          </a:lnRef>
          <a:fillRef idx="0">
            <a:schemeClr val="accent1"/>
          </a:fillRef>
          <a:effectRef idx="0">
            <a:schemeClr val="accent1"/>
          </a:effectRef>
          <a:fontRef idx="minor">
            <a:schemeClr val="tx1"/>
          </a:fontRef>
        </p:style>
      </p:cxnSp>
      <p:pic>
        <p:nvPicPr>
          <p:cNvPr id="2061" name="Picture 2060">
            <a:extLst>
              <a:ext uri="{FF2B5EF4-FFF2-40B4-BE49-F238E27FC236}">
                <a16:creationId xmlns:a16="http://schemas.microsoft.com/office/drawing/2014/main" id="{800072AD-3F3F-490C-BC7F-21F2DF54E735}"/>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2983735" y="5394280"/>
            <a:ext cx="583941" cy="583941"/>
          </a:xfrm>
          <a:prstGeom prst="rect">
            <a:avLst/>
          </a:prstGeom>
        </p:spPr>
      </p:pic>
      <p:sp>
        <p:nvSpPr>
          <p:cNvPr id="2063" name="Rectangle 2062">
            <a:extLst>
              <a:ext uri="{FF2B5EF4-FFF2-40B4-BE49-F238E27FC236}">
                <a16:creationId xmlns:a16="http://schemas.microsoft.com/office/drawing/2014/main" id="{71CA9F5C-7D00-4943-A31E-81213449EC22}"/>
              </a:ext>
            </a:extLst>
          </p:cNvPr>
          <p:cNvSpPr/>
          <p:nvPr/>
        </p:nvSpPr>
        <p:spPr>
          <a:xfrm>
            <a:off x="3434056" y="5397424"/>
            <a:ext cx="2154605" cy="646331"/>
          </a:xfrm>
          <a:prstGeom prst="rect">
            <a:avLst/>
          </a:prstGeom>
        </p:spPr>
        <p:txBody>
          <a:bodyPr wrap="square">
            <a:spAutoFit/>
          </a:bodyPr>
          <a:lstStyle/>
          <a:p>
            <a:r>
              <a:rPr lang="en-US" sz="1200" dirty="0">
                <a:solidFill>
                  <a:srgbClr val="202122"/>
                </a:solidFill>
                <a:latin typeface="Arial" panose="020B0604020202020204" pitchFamily="34" charset="0"/>
              </a:rPr>
              <a:t>The novels </a:t>
            </a:r>
            <a:r>
              <a:rPr lang="en-US" sz="1200" i="1" dirty="0">
                <a:solidFill>
                  <a:srgbClr val="202122"/>
                </a:solidFill>
                <a:latin typeface="Arial" panose="020B0604020202020204" pitchFamily="34" charset="0"/>
              </a:rPr>
              <a:t>Le Rouge et le Noir</a:t>
            </a:r>
            <a:r>
              <a:rPr lang="en-US" sz="1200" dirty="0">
                <a:solidFill>
                  <a:srgbClr val="202122"/>
                </a:solidFill>
                <a:latin typeface="Arial" panose="020B0604020202020204" pitchFamily="34" charset="0"/>
              </a:rPr>
              <a:t> (</a:t>
            </a:r>
            <a:r>
              <a:rPr lang="en-US" sz="1200" i="1" dirty="0">
                <a:solidFill>
                  <a:srgbClr val="0645AD"/>
                </a:solidFill>
                <a:latin typeface="Arial" panose="020B0604020202020204" pitchFamily="34" charset="0"/>
                <a:hlinkClick r:id="rId32" tooltip="The Red and the Black"/>
              </a:rPr>
              <a:t>The Red and the Black</a:t>
            </a:r>
            <a:r>
              <a:rPr lang="en-US" sz="1200" dirty="0">
                <a:solidFill>
                  <a:srgbClr val="202122"/>
                </a:solidFill>
                <a:latin typeface="Arial" panose="020B0604020202020204" pitchFamily="34" charset="0"/>
              </a:rPr>
              <a:t>, 1830)  by </a:t>
            </a:r>
            <a:r>
              <a:rPr lang="en-US" sz="1200" b="1" dirty="0">
                <a:solidFill>
                  <a:srgbClr val="202122"/>
                </a:solidFill>
                <a:latin typeface="Arial" panose="020B0604020202020204" pitchFamily="34" charset="0"/>
              </a:rPr>
              <a:t>Stendhal</a:t>
            </a:r>
            <a:endParaRPr lang="sv-SE" sz="1200" b="1" dirty="0"/>
          </a:p>
        </p:txBody>
      </p:sp>
      <p:sp>
        <p:nvSpPr>
          <p:cNvPr id="2065" name="Rectangle 2064">
            <a:extLst>
              <a:ext uri="{FF2B5EF4-FFF2-40B4-BE49-F238E27FC236}">
                <a16:creationId xmlns:a16="http://schemas.microsoft.com/office/drawing/2014/main" id="{5FD27D9D-1218-4C0A-B4E5-2A501BE356B1}"/>
              </a:ext>
            </a:extLst>
          </p:cNvPr>
          <p:cNvSpPr/>
          <p:nvPr/>
        </p:nvSpPr>
        <p:spPr>
          <a:xfrm>
            <a:off x="123716" y="3699606"/>
            <a:ext cx="2831737" cy="276999"/>
          </a:xfrm>
          <a:prstGeom prst="rect">
            <a:avLst/>
          </a:prstGeom>
        </p:spPr>
        <p:txBody>
          <a:bodyPr wrap="none">
            <a:spAutoFit/>
          </a:bodyPr>
          <a:lstStyle/>
          <a:p>
            <a:r>
              <a:rPr lang="sv-SE" sz="1200" dirty="0"/>
              <a:t>Stone-Breakers (1849) by Gustave Courbet</a:t>
            </a:r>
          </a:p>
        </p:txBody>
      </p:sp>
      <p:pic>
        <p:nvPicPr>
          <p:cNvPr id="2066" name="Picture 8">
            <a:extLst>
              <a:ext uri="{FF2B5EF4-FFF2-40B4-BE49-F238E27FC236}">
                <a16:creationId xmlns:a16="http://schemas.microsoft.com/office/drawing/2014/main" id="{7CBCBF63-E25D-4558-8D52-7F2DE192F1FD}"/>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55831" y="2427743"/>
            <a:ext cx="2090034" cy="1274735"/>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0">
            <a:extLst>
              <a:ext uri="{FF2B5EF4-FFF2-40B4-BE49-F238E27FC236}">
                <a16:creationId xmlns:a16="http://schemas.microsoft.com/office/drawing/2014/main" id="{C301860E-6F62-4A20-A1B5-C2FA66AB14EA}"/>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07497" y="4146276"/>
            <a:ext cx="2154605" cy="1612594"/>
          </a:xfrm>
          <a:prstGeom prst="rect">
            <a:avLst/>
          </a:prstGeom>
          <a:noFill/>
          <a:extLst>
            <a:ext uri="{909E8E84-426E-40DD-AFC4-6F175D3DCCD1}">
              <a14:hiddenFill xmlns:a14="http://schemas.microsoft.com/office/drawing/2010/main">
                <a:solidFill>
                  <a:srgbClr val="FFFFFF"/>
                </a:solidFill>
              </a14:hiddenFill>
            </a:ext>
          </a:extLst>
        </p:spPr>
      </p:pic>
      <p:sp>
        <p:nvSpPr>
          <p:cNvPr id="151" name="Rectangle 150">
            <a:extLst>
              <a:ext uri="{FF2B5EF4-FFF2-40B4-BE49-F238E27FC236}">
                <a16:creationId xmlns:a16="http://schemas.microsoft.com/office/drawing/2014/main" id="{F3888B93-435D-46FE-B2B3-5A7EF145A021}"/>
              </a:ext>
            </a:extLst>
          </p:cNvPr>
          <p:cNvSpPr/>
          <p:nvPr/>
        </p:nvSpPr>
        <p:spPr>
          <a:xfrm>
            <a:off x="51362" y="5717233"/>
            <a:ext cx="2909130" cy="276999"/>
          </a:xfrm>
          <a:prstGeom prst="rect">
            <a:avLst/>
          </a:prstGeom>
        </p:spPr>
        <p:txBody>
          <a:bodyPr wrap="none">
            <a:spAutoFit/>
          </a:bodyPr>
          <a:lstStyle/>
          <a:p>
            <a:r>
              <a:rPr lang="sv-SE" sz="1200" dirty="0"/>
              <a:t>The Gleaners (1857) by Jean-François Millet</a:t>
            </a:r>
          </a:p>
        </p:txBody>
      </p:sp>
      <p:pic>
        <p:nvPicPr>
          <p:cNvPr id="2069" name="Picture 2068" descr="Text, icon&#10;&#10;Description automatically generated">
            <a:extLst>
              <a:ext uri="{FF2B5EF4-FFF2-40B4-BE49-F238E27FC236}">
                <a16:creationId xmlns:a16="http://schemas.microsoft.com/office/drawing/2014/main" id="{C593981E-50F6-4503-A144-6D0B4E0CB207}"/>
              </a:ext>
            </a:extLst>
          </p:cNvPr>
          <p:cNvPicPr>
            <a:picLocks noChangeAspect="1"/>
          </p:cNvPicPr>
          <p:nvPr/>
        </p:nvPicPr>
        <p:blipFill>
          <a:blip r:embed="rId35">
            <a:extLst>
              <a:ext uri="{28A0092B-C50C-407E-A947-70E740481C1C}">
                <a14:useLocalDpi xmlns:a14="http://schemas.microsoft.com/office/drawing/2010/main" val="0"/>
              </a:ext>
              <a:ext uri="{837473B0-CC2E-450A-ABE3-18F120FF3D39}">
                <a1611:picAttrSrcUrl xmlns:a1611="http://schemas.microsoft.com/office/drawing/2016/11/main" r:id="rId36"/>
              </a:ext>
            </a:extLst>
          </a:blip>
          <a:stretch>
            <a:fillRect/>
          </a:stretch>
        </p:blipFill>
        <p:spPr>
          <a:xfrm>
            <a:off x="250635" y="6103359"/>
            <a:ext cx="694504" cy="694504"/>
          </a:xfrm>
          <a:prstGeom prst="rect">
            <a:avLst/>
          </a:prstGeom>
        </p:spPr>
      </p:pic>
      <p:sp>
        <p:nvSpPr>
          <p:cNvPr id="155" name="Rectangle 154">
            <a:extLst>
              <a:ext uri="{FF2B5EF4-FFF2-40B4-BE49-F238E27FC236}">
                <a16:creationId xmlns:a16="http://schemas.microsoft.com/office/drawing/2014/main" id="{F692DAC5-BF6F-4A44-B7B2-523CDE4122E9}"/>
              </a:ext>
            </a:extLst>
          </p:cNvPr>
          <p:cNvSpPr/>
          <p:nvPr/>
        </p:nvSpPr>
        <p:spPr>
          <a:xfrm>
            <a:off x="916512" y="6312111"/>
            <a:ext cx="1713226" cy="276999"/>
          </a:xfrm>
          <a:prstGeom prst="rect">
            <a:avLst/>
          </a:prstGeom>
        </p:spPr>
        <p:txBody>
          <a:bodyPr wrap="none">
            <a:spAutoFit/>
          </a:bodyPr>
          <a:lstStyle/>
          <a:p>
            <a:r>
              <a:rPr lang="sv-SE" sz="1200" dirty="0">
                <a:hlinkClick r:id="rId19"/>
              </a:rPr>
              <a:t>More realism painting....</a:t>
            </a:r>
            <a:endParaRPr lang="sv-SE" sz="1200" dirty="0"/>
          </a:p>
        </p:txBody>
      </p:sp>
      <p:sp>
        <p:nvSpPr>
          <p:cNvPr id="156" name="TextBox 155">
            <a:extLst>
              <a:ext uri="{FF2B5EF4-FFF2-40B4-BE49-F238E27FC236}">
                <a16:creationId xmlns:a16="http://schemas.microsoft.com/office/drawing/2014/main" id="{592734D0-56BD-4E6D-9D4C-A481C385A0ED}"/>
              </a:ext>
            </a:extLst>
          </p:cNvPr>
          <p:cNvSpPr txBox="1"/>
          <p:nvPr/>
        </p:nvSpPr>
        <p:spPr>
          <a:xfrm>
            <a:off x="10134903" y="4199606"/>
            <a:ext cx="1401576" cy="317440"/>
          </a:xfrm>
          <a:prstGeom prst="rect">
            <a:avLst/>
          </a:prstGeom>
        </p:spPr>
        <p:txBody>
          <a:bodyPr vert="horz" lIns="91440" tIns="45720" rIns="91440" bIns="45720" rtlCol="0">
            <a:normAutofit/>
          </a:bodyPr>
          <a:lstStyle/>
          <a:p>
            <a:pPr>
              <a:lnSpc>
                <a:spcPct val="90000"/>
              </a:lnSpc>
              <a:spcAft>
                <a:spcPts val="600"/>
              </a:spcAft>
            </a:pPr>
            <a:r>
              <a:rPr lang="en-US" sz="1200" b="1" dirty="0"/>
              <a:t>Zorn </a:t>
            </a:r>
            <a:r>
              <a:rPr lang="en-US" sz="1200" dirty="0"/>
              <a:t>(1860 – 1920)</a:t>
            </a:r>
            <a:endParaRPr lang="en-US" sz="1200" b="1" dirty="0"/>
          </a:p>
        </p:txBody>
      </p:sp>
    </p:spTree>
    <p:extLst>
      <p:ext uri="{BB962C8B-B14F-4D97-AF65-F5344CB8AC3E}">
        <p14:creationId xmlns:p14="http://schemas.microsoft.com/office/powerpoint/2010/main" val="1202846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4355E6-2924-4320-84B9-42FF623EF0FC}"/>
              </a:ext>
            </a:extLst>
          </p:cNvPr>
          <p:cNvSpPr/>
          <p:nvPr/>
        </p:nvSpPr>
        <p:spPr>
          <a:xfrm>
            <a:off x="0" y="0"/>
            <a:ext cx="9032240" cy="6986528"/>
          </a:xfrm>
          <a:prstGeom prst="rect">
            <a:avLst/>
          </a:prstGeom>
        </p:spPr>
        <p:txBody>
          <a:bodyPr wrap="square">
            <a:spAutoFit/>
          </a:bodyPr>
          <a:lstStyle/>
          <a:p>
            <a:r>
              <a:rPr lang="sv-SE" sz="1400" dirty="0">
                <a:solidFill>
                  <a:srgbClr val="0A0A0A"/>
                </a:solidFill>
                <a:latin typeface="akzidenz-grotesk"/>
              </a:rPr>
              <a:t>Anders Zorn är en av Sveriges mest välkända konstnärer. Hans liv och yrkesbana har få motsvarigheter i den svenska konsthistorien. Från en relativt enkel uppväxt i Dalarna tog Zorn sig ut i världen med en nästan osannolik förmåga att plötsligt befinna sig långt in i olika maktkretsar. I USA:s finanselit, Paris kulturelit eller Londons societet för att bara nämna några. Utmärkande för Zorns konstnärskap är en exceptionell skicklighet i olika tekniker – akvarell, oljemåleri, etsningar och skulptur. Utställningen visar såväl de kända klassikerna som mindre kända sidor av konstnären Zorn. Förutom verk från museets egna samlingar visas inlånade verk från Zornmuseet i Mora och ett stort antal verk från privata samlingar som annars inte går att se.</a:t>
            </a:r>
          </a:p>
          <a:p>
            <a:endParaRPr lang="sv-SE" sz="1400" dirty="0">
              <a:solidFill>
                <a:srgbClr val="0A0A0A"/>
              </a:solidFill>
              <a:latin typeface="akzidenz-grotesk"/>
            </a:endParaRPr>
          </a:p>
          <a:p>
            <a:r>
              <a:rPr lang="sv-SE" sz="1400" dirty="0">
                <a:solidFill>
                  <a:srgbClr val="0A0A0A"/>
                </a:solidFill>
                <a:latin typeface="akzidenz-grotesk"/>
              </a:rPr>
              <a:t>Utställningen är kronologiskt presenterad och följer Zorn från när han först gör entré på konstscenen 1880 fram till hans död 1920. Under de första åren som konstnär målar han nästan uteslutande i akvarell. Det är först 1887 som han på allvar tar sig an oljemåleriet. Utställningen speglar Zorns sammansatta person som var lika mycket hembygdsvurmare som världsmedborgare. Han reste väldigt mycket och utställningen visar exempel på bilder från bland annat Konstantinopel, Alhambra, St Ives och Paris. Under resorna anlitades han flitigt för att måla societetens porträtt, inte minst i USA dit han reste inte mindre än sju gånger. Men hembygden i Dalarna intog en särskild plats i konstnärens hjärta vilket framför allt speglas av den konstnärliga produktionen från de senare åren. Zorns skildringar av hembygden har bidragit till den idealiserade bilden av Dalarna, samtidigt som han hade djupa kunskaper om regionen då han själv hade vuxit upp där.</a:t>
            </a:r>
          </a:p>
          <a:p>
            <a:endParaRPr lang="sv-SE" sz="1400" dirty="0">
              <a:solidFill>
                <a:srgbClr val="0A0A0A"/>
              </a:solidFill>
              <a:latin typeface="akzidenz-grotesk"/>
            </a:endParaRPr>
          </a:p>
          <a:p>
            <a:r>
              <a:rPr lang="sv-SE" sz="1400" dirty="0">
                <a:solidFill>
                  <a:srgbClr val="0A0A0A"/>
                </a:solidFill>
                <a:latin typeface="akzidenz-grotesk"/>
              </a:rPr>
              <a:t>Utställningen riktar även särskild uppmärksamhet mot Emma Zorn. Paret träffades under ett porträttuppdrag och efter en tids hemlig förlovning gifte de sig 1886. Genom hennes familj öppnades många dörrar för Zorn till miljöer där i sin tur nya dörrar öppnades, som ledde till bland annat England och Frankrike. Emma var samtidigt hans strängaste kritiker och kan sägas ha fungerat som verkställande direktör i det som kan betraktas som firma Anders Zorn. Det var också hon som efter makens död gjorde Zornmuseet till vad det är idag.</a:t>
            </a:r>
          </a:p>
          <a:p>
            <a:r>
              <a:rPr lang="sv-SE" sz="1400" dirty="0">
                <a:solidFill>
                  <a:srgbClr val="0A0A0A"/>
                </a:solidFill>
                <a:latin typeface="akzidenz-grotesk"/>
              </a:rPr>
              <a:t>Under arbetet med utställningen uppstod frågan om det finns någon röd tråd i Zorns samlade produktion. Hans tekniska handlag är förstås en stark gemensam nämnare men de flesta av hans arbeten förmedlar också något som kanske bäst beskrivs som </a:t>
            </a:r>
            <a:r>
              <a:rPr lang="sv-SE" sz="1400" b="1" dirty="0">
                <a:solidFill>
                  <a:srgbClr val="0A0A0A"/>
                </a:solidFill>
                <a:latin typeface="akzidenz-grotesk"/>
              </a:rPr>
              <a:t>nerven i en viss situation eller som poetiska respektive psykologiska kvaliteter</a:t>
            </a:r>
            <a:r>
              <a:rPr lang="sv-SE" sz="1400" dirty="0">
                <a:solidFill>
                  <a:srgbClr val="0A0A0A"/>
                </a:solidFill>
                <a:latin typeface="akzidenz-grotesk"/>
              </a:rPr>
              <a:t>. Det kan vara närvaron eller ansiktsuttrycket hos modellen i ett porträtt. Det kan var hur en modell fryser på en klippa i skärgården. Det kan vara hur en kvinna korsar gatan i ett regnigt London och hur hon anstränger sig för att hålla kjolen torr. Det kan också vara koncentrationen hos en man som läser tidningen eller blicken när han tittar upp från densamma. Och det kan vara oändligt många andra saker. Utställningen innehåller ändlösa exempel på detta, på att Zorn hade en blick som var oerhört känslig för vardagliga uttryck och sekvenser som vi oftast inte ser men som berör starkt när någon väl uppmärksammar oss på dem.</a:t>
            </a:r>
            <a:endParaRPr lang="sv-SE" sz="1400" b="0" i="0" dirty="0">
              <a:solidFill>
                <a:srgbClr val="0A0A0A"/>
              </a:solidFill>
              <a:effectLst/>
              <a:latin typeface="akzidenz-grotesk"/>
            </a:endParaRPr>
          </a:p>
        </p:txBody>
      </p:sp>
      <p:pic>
        <p:nvPicPr>
          <p:cNvPr id="7170" name="Picture 2">
            <a:extLst>
              <a:ext uri="{FF2B5EF4-FFF2-40B4-BE49-F238E27FC236}">
                <a16:creationId xmlns:a16="http://schemas.microsoft.com/office/drawing/2014/main" id="{4EE6BA07-1D9D-4042-B527-89D30A841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308" y="4805680"/>
            <a:ext cx="1200150" cy="183918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F88CABB-8456-49F5-8A70-45B35C35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4526" y="4805821"/>
            <a:ext cx="1261360" cy="183903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4583AB2C-A6D2-46E9-8C3C-9247B1E72F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914" y="2671861"/>
            <a:ext cx="2913086" cy="194056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5FB421CE-0B41-42F2-9404-E7EADBA488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4813" y="294640"/>
            <a:ext cx="2897187" cy="193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229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6ED596-9B9A-423A-A8C6-0A79CF6E074C}"/>
              </a:ext>
            </a:extLst>
          </p:cNvPr>
          <p:cNvSpPr txBox="1"/>
          <p:nvPr/>
        </p:nvSpPr>
        <p:spPr>
          <a:xfrm>
            <a:off x="0" y="0"/>
            <a:ext cx="1344920" cy="369332"/>
          </a:xfrm>
          <a:prstGeom prst="rect">
            <a:avLst/>
          </a:prstGeom>
          <a:noFill/>
        </p:spPr>
        <p:txBody>
          <a:bodyPr wrap="none" rtlCol="0">
            <a:spAutoFit/>
          </a:bodyPr>
          <a:lstStyle/>
          <a:p>
            <a:r>
              <a:rPr lang="sv-SE" b="1" dirty="0"/>
              <a:t>ART WORKS</a:t>
            </a:r>
          </a:p>
        </p:txBody>
      </p:sp>
      <p:cxnSp>
        <p:nvCxnSpPr>
          <p:cNvPr id="3" name="Straight Connector 2">
            <a:extLst>
              <a:ext uri="{FF2B5EF4-FFF2-40B4-BE49-F238E27FC236}">
                <a16:creationId xmlns:a16="http://schemas.microsoft.com/office/drawing/2014/main" id="{20B4C53F-FDC9-4A1F-BF67-533AFAEA2CA6}"/>
              </a:ext>
            </a:extLst>
          </p:cNvPr>
          <p:cNvCxnSpPr>
            <a:cxnSpLocks/>
          </p:cNvCxnSpPr>
          <p:nvPr/>
        </p:nvCxnSpPr>
        <p:spPr>
          <a:xfrm>
            <a:off x="0" y="978165"/>
            <a:ext cx="12192000" cy="0"/>
          </a:xfrm>
          <a:prstGeom prst="line">
            <a:avLst/>
          </a:prstGeom>
          <a:ln>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32FA474-BDAA-4918-A306-612957EA03BC}"/>
              </a:ext>
            </a:extLst>
          </p:cNvPr>
          <p:cNvCxnSpPr>
            <a:cxnSpLocks/>
          </p:cNvCxnSpPr>
          <p:nvPr/>
        </p:nvCxnSpPr>
        <p:spPr>
          <a:xfrm>
            <a:off x="3317500" y="754756"/>
            <a:ext cx="0" cy="534848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397CBDC-EC83-4385-B2C0-5BCD43389704}"/>
              </a:ext>
            </a:extLst>
          </p:cNvPr>
          <p:cNvSpPr/>
          <p:nvPr/>
        </p:nvSpPr>
        <p:spPr>
          <a:xfrm>
            <a:off x="0" y="701166"/>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1880</a:t>
            </a:r>
          </a:p>
        </p:txBody>
      </p:sp>
      <p:sp>
        <p:nvSpPr>
          <p:cNvPr id="6" name="Rectangle 5">
            <a:extLst>
              <a:ext uri="{FF2B5EF4-FFF2-40B4-BE49-F238E27FC236}">
                <a16:creationId xmlns:a16="http://schemas.microsoft.com/office/drawing/2014/main" id="{6D79C80F-11F4-4851-B5E7-784E63696A9F}"/>
              </a:ext>
            </a:extLst>
          </p:cNvPr>
          <p:cNvSpPr/>
          <p:nvPr/>
        </p:nvSpPr>
        <p:spPr>
          <a:xfrm>
            <a:off x="11668019" y="669681"/>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1920</a:t>
            </a:r>
          </a:p>
        </p:txBody>
      </p:sp>
      <p:sp>
        <p:nvSpPr>
          <p:cNvPr id="7" name="Rectangle 6">
            <a:extLst>
              <a:ext uri="{FF2B5EF4-FFF2-40B4-BE49-F238E27FC236}">
                <a16:creationId xmlns:a16="http://schemas.microsoft.com/office/drawing/2014/main" id="{502A0051-9B7E-41F1-BCF8-6F2F81E5EC23}"/>
              </a:ext>
            </a:extLst>
          </p:cNvPr>
          <p:cNvSpPr/>
          <p:nvPr/>
        </p:nvSpPr>
        <p:spPr>
          <a:xfrm>
            <a:off x="3055509" y="720237"/>
            <a:ext cx="5239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sv-SE" sz="1200" b="1" dirty="0">
                <a:solidFill>
                  <a:schemeClr val="tx1"/>
                </a:solidFill>
              </a:rPr>
              <a:t>1887</a:t>
            </a:r>
          </a:p>
        </p:txBody>
      </p:sp>
      <p:sp>
        <p:nvSpPr>
          <p:cNvPr id="9" name="Rectangle 8">
            <a:extLst>
              <a:ext uri="{FF2B5EF4-FFF2-40B4-BE49-F238E27FC236}">
                <a16:creationId xmlns:a16="http://schemas.microsoft.com/office/drawing/2014/main" id="{89A971FF-B88B-4552-8B0B-2D4E2D6FF796}"/>
              </a:ext>
            </a:extLst>
          </p:cNvPr>
          <p:cNvSpPr/>
          <p:nvPr/>
        </p:nvSpPr>
        <p:spPr>
          <a:xfrm>
            <a:off x="1344920" y="669680"/>
            <a:ext cx="979179" cy="276999"/>
          </a:xfrm>
          <a:prstGeom prst="rect">
            <a:avLst/>
          </a:prstGeom>
        </p:spPr>
        <p:txBody>
          <a:bodyPr wrap="none">
            <a:spAutoFit/>
          </a:bodyPr>
          <a:lstStyle/>
          <a:p>
            <a:r>
              <a:rPr lang="sv-SE" sz="1200" b="1" dirty="0"/>
              <a:t>Watercolour</a:t>
            </a:r>
          </a:p>
        </p:txBody>
      </p:sp>
      <p:sp>
        <p:nvSpPr>
          <p:cNvPr id="10" name="Rectangle 9">
            <a:extLst>
              <a:ext uri="{FF2B5EF4-FFF2-40B4-BE49-F238E27FC236}">
                <a16:creationId xmlns:a16="http://schemas.microsoft.com/office/drawing/2014/main" id="{DE6F3391-3340-47CC-9E89-3DB678265F43}"/>
              </a:ext>
            </a:extLst>
          </p:cNvPr>
          <p:cNvSpPr/>
          <p:nvPr/>
        </p:nvSpPr>
        <p:spPr>
          <a:xfrm>
            <a:off x="7075741" y="704457"/>
            <a:ext cx="928652" cy="276999"/>
          </a:xfrm>
          <a:prstGeom prst="rect">
            <a:avLst/>
          </a:prstGeom>
        </p:spPr>
        <p:txBody>
          <a:bodyPr wrap="none">
            <a:spAutoFit/>
          </a:bodyPr>
          <a:lstStyle/>
          <a:p>
            <a:r>
              <a:rPr lang="sv-SE" sz="1200" b="1" dirty="0"/>
              <a:t>Oil painting</a:t>
            </a:r>
          </a:p>
        </p:txBody>
      </p:sp>
      <p:pic>
        <p:nvPicPr>
          <p:cNvPr id="14" name="Picture 13" descr="Icon&#10;&#10;Description automatically generated">
            <a:extLst>
              <a:ext uri="{FF2B5EF4-FFF2-40B4-BE49-F238E27FC236}">
                <a16:creationId xmlns:a16="http://schemas.microsoft.com/office/drawing/2014/main" id="{FECC3F26-E44B-4A4D-953F-812F66C1F16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45393" y="172654"/>
            <a:ext cx="523981" cy="523981"/>
          </a:xfrm>
          <a:prstGeom prst="rect">
            <a:avLst/>
          </a:prstGeom>
        </p:spPr>
      </p:pic>
      <p:sp>
        <p:nvSpPr>
          <p:cNvPr id="15" name="Rectangle 14">
            <a:extLst>
              <a:ext uri="{FF2B5EF4-FFF2-40B4-BE49-F238E27FC236}">
                <a16:creationId xmlns:a16="http://schemas.microsoft.com/office/drawing/2014/main" id="{9AB52DBD-1E52-4059-9B38-F645732A77B2}"/>
              </a:ext>
            </a:extLst>
          </p:cNvPr>
          <p:cNvSpPr/>
          <p:nvPr/>
        </p:nvSpPr>
        <p:spPr>
          <a:xfrm>
            <a:off x="3358267" y="111478"/>
            <a:ext cx="216622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sv-SE" sz="1200" b="1" dirty="0">
                <a:solidFill>
                  <a:schemeClr val="tx1"/>
                </a:solidFill>
              </a:rPr>
              <a:t>married with Emma in 1886, </a:t>
            </a:r>
            <a:r>
              <a:rPr lang="en-US" sz="1200" dirty="0">
                <a:solidFill>
                  <a:schemeClr val="tx1"/>
                </a:solidFill>
              </a:rPr>
              <a:t>Her family’s connections opened </a:t>
            </a:r>
            <a:r>
              <a:rPr lang="en-US" sz="1200" b="1" dirty="0">
                <a:solidFill>
                  <a:schemeClr val="tx1"/>
                </a:solidFill>
              </a:rPr>
              <a:t>many doors </a:t>
            </a:r>
            <a:r>
              <a:rPr lang="en-US" sz="1200" dirty="0">
                <a:solidFill>
                  <a:schemeClr val="tx1"/>
                </a:solidFill>
              </a:rPr>
              <a:t>for Zorn</a:t>
            </a:r>
            <a:endParaRPr lang="sv-SE" sz="1200" dirty="0">
              <a:solidFill>
                <a:schemeClr val="tx1"/>
              </a:solidFill>
            </a:endParaRPr>
          </a:p>
        </p:txBody>
      </p:sp>
      <p:pic>
        <p:nvPicPr>
          <p:cNvPr id="17" name="Picture 16" descr="A picture containing weapon, spring&#10;&#10;Description automatically generated">
            <a:extLst>
              <a:ext uri="{FF2B5EF4-FFF2-40B4-BE49-F238E27FC236}">
                <a16:creationId xmlns:a16="http://schemas.microsoft.com/office/drawing/2014/main" id="{A179DB43-0CE4-45C5-B399-4A62F5D7F7E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38411" y="0"/>
            <a:ext cx="611122" cy="1097277"/>
          </a:xfrm>
          <a:prstGeom prst="rect">
            <a:avLst/>
          </a:prstGeom>
        </p:spPr>
      </p:pic>
      <p:pic>
        <p:nvPicPr>
          <p:cNvPr id="21" name="Picture 20">
            <a:extLst>
              <a:ext uri="{FF2B5EF4-FFF2-40B4-BE49-F238E27FC236}">
                <a16:creationId xmlns:a16="http://schemas.microsoft.com/office/drawing/2014/main" id="{0B5F0D0D-20B4-45EC-8CA1-146664D8C8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32059" y="2890525"/>
            <a:ext cx="871920" cy="1457320"/>
          </a:xfrm>
          <a:prstGeom prst="rect">
            <a:avLst/>
          </a:prstGeom>
        </p:spPr>
      </p:pic>
      <p:sp>
        <p:nvSpPr>
          <p:cNvPr id="22" name="TextBox 21">
            <a:extLst>
              <a:ext uri="{FF2B5EF4-FFF2-40B4-BE49-F238E27FC236}">
                <a16:creationId xmlns:a16="http://schemas.microsoft.com/office/drawing/2014/main" id="{BBA2C18E-F64E-4B5F-BF5D-0BAB253C0944}"/>
              </a:ext>
            </a:extLst>
          </p:cNvPr>
          <p:cNvSpPr txBox="1"/>
          <p:nvPr/>
        </p:nvSpPr>
        <p:spPr>
          <a:xfrm>
            <a:off x="10640037" y="4347845"/>
            <a:ext cx="1551963" cy="276999"/>
          </a:xfrm>
          <a:prstGeom prst="rect">
            <a:avLst/>
          </a:prstGeom>
          <a:noFill/>
        </p:spPr>
        <p:txBody>
          <a:bodyPr wrap="none" rtlCol="0">
            <a:spAutoFit/>
          </a:bodyPr>
          <a:lstStyle/>
          <a:p>
            <a:r>
              <a:rPr lang="sv-SE" sz="1200" b="1" dirty="0"/>
              <a:t>Hemlandstoner, 1920</a:t>
            </a:r>
          </a:p>
        </p:txBody>
      </p:sp>
      <p:pic>
        <p:nvPicPr>
          <p:cNvPr id="16" name="Picture 15" descr="A picture containing star, outdoor object, light, colorful&#10;&#10;Description automatically generated">
            <a:extLst>
              <a:ext uri="{FF2B5EF4-FFF2-40B4-BE49-F238E27FC236}">
                <a16:creationId xmlns:a16="http://schemas.microsoft.com/office/drawing/2014/main" id="{17DDFF8B-6135-4DB2-B32B-1EF31952C23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170081" y="173980"/>
            <a:ext cx="739972" cy="522605"/>
          </a:xfrm>
          <a:prstGeom prst="rect">
            <a:avLst/>
          </a:prstGeom>
        </p:spPr>
      </p:pic>
      <p:pic>
        <p:nvPicPr>
          <p:cNvPr id="18" name="Picture 17">
            <a:extLst>
              <a:ext uri="{FF2B5EF4-FFF2-40B4-BE49-F238E27FC236}">
                <a16:creationId xmlns:a16="http://schemas.microsoft.com/office/drawing/2014/main" id="{FC641556-309B-45A1-8A9B-B7B6B5A7218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123052" y="1303908"/>
            <a:ext cx="301896" cy="301896"/>
          </a:xfrm>
          <a:prstGeom prst="rect">
            <a:avLst/>
          </a:prstGeom>
        </p:spPr>
      </p:pic>
      <p:pic>
        <p:nvPicPr>
          <p:cNvPr id="20" name="Picture 19" descr="A picture containing icon&#10;&#10;Description automatically generated">
            <a:extLst>
              <a:ext uri="{FF2B5EF4-FFF2-40B4-BE49-F238E27FC236}">
                <a16:creationId xmlns:a16="http://schemas.microsoft.com/office/drawing/2014/main" id="{5651DCC4-6675-47D5-8388-E3D489ADC6C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529808" y="174340"/>
            <a:ext cx="514350" cy="514350"/>
          </a:xfrm>
          <a:prstGeom prst="rect">
            <a:avLst/>
          </a:prstGeom>
        </p:spPr>
      </p:pic>
      <p:sp>
        <p:nvSpPr>
          <p:cNvPr id="23" name="Rectangle 22">
            <a:extLst>
              <a:ext uri="{FF2B5EF4-FFF2-40B4-BE49-F238E27FC236}">
                <a16:creationId xmlns:a16="http://schemas.microsoft.com/office/drawing/2014/main" id="{B3BC3752-221B-4463-9286-9ABD59021E5B}"/>
              </a:ext>
            </a:extLst>
          </p:cNvPr>
          <p:cNvSpPr/>
          <p:nvPr/>
        </p:nvSpPr>
        <p:spPr>
          <a:xfrm>
            <a:off x="6474602" y="688668"/>
            <a:ext cx="651653" cy="276999"/>
          </a:xfrm>
          <a:prstGeom prst="rect">
            <a:avLst/>
          </a:prstGeom>
        </p:spPr>
        <p:txBody>
          <a:bodyPr wrap="none">
            <a:spAutoFit/>
          </a:bodyPr>
          <a:lstStyle/>
          <a:p>
            <a:r>
              <a:rPr lang="sv-SE" sz="1200" b="1" dirty="0"/>
              <a:t>Etching</a:t>
            </a:r>
          </a:p>
        </p:txBody>
      </p:sp>
      <p:pic>
        <p:nvPicPr>
          <p:cNvPr id="24" name="Picture 23">
            <a:extLst>
              <a:ext uri="{FF2B5EF4-FFF2-40B4-BE49-F238E27FC236}">
                <a16:creationId xmlns:a16="http://schemas.microsoft.com/office/drawing/2014/main" id="{ED5F2B8F-4BC7-41D7-A5E2-E101DAA65C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751" y="3395972"/>
            <a:ext cx="994459" cy="1371599"/>
          </a:xfrm>
          <a:prstGeom prst="rect">
            <a:avLst/>
          </a:prstGeom>
        </p:spPr>
      </p:pic>
      <p:pic>
        <p:nvPicPr>
          <p:cNvPr id="26" name="Picture 25" descr="A picture containing text, person, suit, clothes&#10;&#10;Description automatically generated">
            <a:extLst>
              <a:ext uri="{FF2B5EF4-FFF2-40B4-BE49-F238E27FC236}">
                <a16:creationId xmlns:a16="http://schemas.microsoft.com/office/drawing/2014/main" id="{094C4580-F53B-4407-8DA7-37BE94CD8E9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53398" y="1022813"/>
            <a:ext cx="1290659" cy="1390640"/>
          </a:xfrm>
          <a:prstGeom prst="rect">
            <a:avLst/>
          </a:prstGeom>
        </p:spPr>
      </p:pic>
      <p:sp>
        <p:nvSpPr>
          <p:cNvPr id="27" name="Rectangle 26">
            <a:extLst>
              <a:ext uri="{FF2B5EF4-FFF2-40B4-BE49-F238E27FC236}">
                <a16:creationId xmlns:a16="http://schemas.microsoft.com/office/drawing/2014/main" id="{51553A67-1214-4BD8-AFBB-0BF00E5B05C0}"/>
              </a:ext>
            </a:extLst>
          </p:cNvPr>
          <p:cNvSpPr/>
          <p:nvPr/>
        </p:nvSpPr>
        <p:spPr>
          <a:xfrm>
            <a:off x="-31691" y="4742582"/>
            <a:ext cx="1052902" cy="461665"/>
          </a:xfrm>
          <a:prstGeom prst="rect">
            <a:avLst/>
          </a:prstGeom>
        </p:spPr>
        <p:txBody>
          <a:bodyPr wrap="square">
            <a:spAutoFit/>
          </a:bodyPr>
          <a:lstStyle/>
          <a:p>
            <a:r>
              <a:rPr lang="sv-SE" sz="1200" b="1" dirty="0"/>
              <a:t>Tornväktaren i Klara, 1880</a:t>
            </a:r>
          </a:p>
        </p:txBody>
      </p:sp>
      <p:sp>
        <p:nvSpPr>
          <p:cNvPr id="31" name="Rectangle 30">
            <a:extLst>
              <a:ext uri="{FF2B5EF4-FFF2-40B4-BE49-F238E27FC236}">
                <a16:creationId xmlns:a16="http://schemas.microsoft.com/office/drawing/2014/main" id="{C87BEDA1-448F-436A-8309-3FCBFB96242C}"/>
              </a:ext>
            </a:extLst>
          </p:cNvPr>
          <p:cNvSpPr/>
          <p:nvPr/>
        </p:nvSpPr>
        <p:spPr>
          <a:xfrm>
            <a:off x="6573230" y="2388432"/>
            <a:ext cx="1050993" cy="276999"/>
          </a:xfrm>
          <a:prstGeom prst="rect">
            <a:avLst/>
          </a:prstGeom>
        </p:spPr>
        <p:txBody>
          <a:bodyPr wrap="none">
            <a:spAutoFit/>
          </a:bodyPr>
          <a:lstStyle/>
          <a:p>
            <a:r>
              <a:rPr lang="sv-SE" sz="1200" b="1" dirty="0"/>
              <a:t>Oscar II, 1898</a:t>
            </a:r>
          </a:p>
        </p:txBody>
      </p:sp>
      <p:pic>
        <p:nvPicPr>
          <p:cNvPr id="32" name="Picture 31">
            <a:extLst>
              <a:ext uri="{FF2B5EF4-FFF2-40B4-BE49-F238E27FC236}">
                <a16:creationId xmlns:a16="http://schemas.microsoft.com/office/drawing/2014/main" id="{80BE75A3-6556-4F9C-BDBE-3DD04D37270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915642" y="1064308"/>
            <a:ext cx="1448790" cy="1159306"/>
          </a:xfrm>
          <a:prstGeom prst="rect">
            <a:avLst/>
          </a:prstGeom>
        </p:spPr>
      </p:pic>
      <p:sp>
        <p:nvSpPr>
          <p:cNvPr id="33" name="Rectangle 32">
            <a:extLst>
              <a:ext uri="{FF2B5EF4-FFF2-40B4-BE49-F238E27FC236}">
                <a16:creationId xmlns:a16="http://schemas.microsoft.com/office/drawing/2014/main" id="{696EB601-A95F-4D8E-8E47-D6147996D195}"/>
              </a:ext>
            </a:extLst>
          </p:cNvPr>
          <p:cNvSpPr/>
          <p:nvPr/>
        </p:nvSpPr>
        <p:spPr>
          <a:xfrm>
            <a:off x="9915642" y="2223614"/>
            <a:ext cx="1551964" cy="461665"/>
          </a:xfrm>
          <a:prstGeom prst="rect">
            <a:avLst/>
          </a:prstGeom>
        </p:spPr>
        <p:txBody>
          <a:bodyPr wrap="square">
            <a:spAutoFit/>
          </a:bodyPr>
          <a:lstStyle/>
          <a:p>
            <a:r>
              <a:rPr lang="sv-SE" sz="1200" b="1" dirty="0"/>
              <a:t>"Luta" (Ester Blenda Nordström), 1915</a:t>
            </a:r>
          </a:p>
        </p:txBody>
      </p:sp>
      <p:pic>
        <p:nvPicPr>
          <p:cNvPr id="34" name="Picture 2">
            <a:extLst>
              <a:ext uri="{FF2B5EF4-FFF2-40B4-BE49-F238E27FC236}">
                <a16:creationId xmlns:a16="http://schemas.microsoft.com/office/drawing/2014/main" id="{65FEC2E4-1098-4B9C-998B-B873CA28376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97478" y="2858756"/>
            <a:ext cx="971536" cy="1457304"/>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453FD5CD-7986-4861-B919-B1E26538C637}"/>
              </a:ext>
            </a:extLst>
          </p:cNvPr>
          <p:cNvSpPr/>
          <p:nvPr/>
        </p:nvSpPr>
        <p:spPr>
          <a:xfrm>
            <a:off x="4397463" y="4347845"/>
            <a:ext cx="971536" cy="646331"/>
          </a:xfrm>
          <a:prstGeom prst="rect">
            <a:avLst/>
          </a:prstGeom>
        </p:spPr>
        <p:txBody>
          <a:bodyPr wrap="square">
            <a:spAutoFit/>
          </a:bodyPr>
          <a:lstStyle/>
          <a:p>
            <a:r>
              <a:rPr lang="sv-SE" sz="1200" b="1" dirty="0"/>
              <a:t>Reveil Boulevard Clichy, 1892</a:t>
            </a:r>
          </a:p>
        </p:txBody>
      </p:sp>
      <p:pic>
        <p:nvPicPr>
          <p:cNvPr id="36" name="Picture 35">
            <a:extLst>
              <a:ext uri="{FF2B5EF4-FFF2-40B4-BE49-F238E27FC236}">
                <a16:creationId xmlns:a16="http://schemas.microsoft.com/office/drawing/2014/main" id="{036A4ECF-EC61-4BD3-B707-C1D4676845E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344919" y="5374194"/>
            <a:ext cx="1893581" cy="1372328"/>
          </a:xfrm>
          <a:prstGeom prst="rect">
            <a:avLst/>
          </a:prstGeom>
        </p:spPr>
      </p:pic>
      <p:sp>
        <p:nvSpPr>
          <p:cNvPr id="37" name="Rectangle 36">
            <a:extLst>
              <a:ext uri="{FF2B5EF4-FFF2-40B4-BE49-F238E27FC236}">
                <a16:creationId xmlns:a16="http://schemas.microsoft.com/office/drawing/2014/main" id="{00A050C4-453C-4181-9BD9-4ED3833FE7B4}"/>
              </a:ext>
            </a:extLst>
          </p:cNvPr>
          <p:cNvSpPr/>
          <p:nvPr/>
        </p:nvSpPr>
        <p:spPr>
          <a:xfrm>
            <a:off x="1202278" y="4894613"/>
            <a:ext cx="2036222" cy="461665"/>
          </a:xfrm>
          <a:prstGeom prst="rect">
            <a:avLst/>
          </a:prstGeom>
        </p:spPr>
        <p:txBody>
          <a:bodyPr wrap="square">
            <a:spAutoFit/>
          </a:bodyPr>
          <a:lstStyle/>
          <a:p>
            <a:r>
              <a:rPr lang="sv-SE" sz="1200" b="1" dirty="0"/>
              <a:t>Turkisk roddare i Konstantinopels hamn, 1886</a:t>
            </a:r>
          </a:p>
        </p:txBody>
      </p:sp>
      <p:sp>
        <p:nvSpPr>
          <p:cNvPr id="38" name="Rectangle 37">
            <a:extLst>
              <a:ext uri="{FF2B5EF4-FFF2-40B4-BE49-F238E27FC236}">
                <a16:creationId xmlns:a16="http://schemas.microsoft.com/office/drawing/2014/main" id="{15ADEFE6-19CB-49F6-8B62-8EE3E8FADF7F}"/>
              </a:ext>
            </a:extLst>
          </p:cNvPr>
          <p:cNvSpPr/>
          <p:nvPr/>
        </p:nvSpPr>
        <p:spPr>
          <a:xfrm>
            <a:off x="3419567" y="5059154"/>
            <a:ext cx="1999906" cy="276999"/>
          </a:xfrm>
          <a:prstGeom prst="rect">
            <a:avLst/>
          </a:prstGeom>
        </p:spPr>
        <p:txBody>
          <a:bodyPr wrap="none">
            <a:spAutoFit/>
          </a:bodyPr>
          <a:lstStyle/>
          <a:p>
            <a:r>
              <a:rPr lang="sv-SE" sz="1200" b="1" dirty="0"/>
              <a:t>Vy från Skeppsholmen, 1890</a:t>
            </a:r>
          </a:p>
        </p:txBody>
      </p:sp>
      <p:pic>
        <p:nvPicPr>
          <p:cNvPr id="39" name="Picture 38" descr="A picture containing text, picture frame&#10;&#10;Description automatically generated">
            <a:extLst>
              <a:ext uri="{FF2B5EF4-FFF2-40B4-BE49-F238E27FC236}">
                <a16:creationId xmlns:a16="http://schemas.microsoft.com/office/drawing/2014/main" id="{3FB976F1-7F8A-4DCE-8C7D-C9AD334DB6E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12088" y="5374194"/>
            <a:ext cx="2007385" cy="1354907"/>
          </a:xfrm>
          <a:prstGeom prst="rect">
            <a:avLst/>
          </a:prstGeom>
        </p:spPr>
      </p:pic>
      <p:pic>
        <p:nvPicPr>
          <p:cNvPr id="40" name="Picture 39" descr="A picture containing weapon, spring&#10;&#10;Description automatically generated">
            <a:extLst>
              <a:ext uri="{FF2B5EF4-FFF2-40B4-BE49-F238E27FC236}">
                <a16:creationId xmlns:a16="http://schemas.microsoft.com/office/drawing/2014/main" id="{956AAB46-A051-4116-B7A6-1B2B23E8F29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41398" y="3210825"/>
            <a:ext cx="359624" cy="645709"/>
          </a:xfrm>
          <a:prstGeom prst="rect">
            <a:avLst/>
          </a:prstGeom>
        </p:spPr>
      </p:pic>
      <p:pic>
        <p:nvPicPr>
          <p:cNvPr id="42" name="Picture 41" descr="A picture containing star, outdoor object, light, colorful&#10;&#10;Description automatically generated">
            <a:extLst>
              <a:ext uri="{FF2B5EF4-FFF2-40B4-BE49-F238E27FC236}">
                <a16:creationId xmlns:a16="http://schemas.microsoft.com/office/drawing/2014/main" id="{C831F2F9-D2A1-44A9-A3D5-DA4F17B2341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162322" y="2707808"/>
            <a:ext cx="427463" cy="301896"/>
          </a:xfrm>
          <a:prstGeom prst="rect">
            <a:avLst/>
          </a:prstGeom>
        </p:spPr>
      </p:pic>
      <p:pic>
        <p:nvPicPr>
          <p:cNvPr id="43" name="Picture 42" descr="A picture containing weapon, spring&#10;&#10;Description automatically generated">
            <a:extLst>
              <a:ext uri="{FF2B5EF4-FFF2-40B4-BE49-F238E27FC236}">
                <a16:creationId xmlns:a16="http://schemas.microsoft.com/office/drawing/2014/main" id="{101B5AE7-8A3F-43BB-B576-B57A5B3D480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73893" y="4802590"/>
            <a:ext cx="359624" cy="645709"/>
          </a:xfrm>
          <a:prstGeom prst="rect">
            <a:avLst/>
          </a:prstGeom>
        </p:spPr>
      </p:pic>
      <p:pic>
        <p:nvPicPr>
          <p:cNvPr id="44" name="Picture 43" descr="A picture containing star, outdoor object, light, colorful&#10;&#10;Description automatically generated">
            <a:extLst>
              <a:ext uri="{FF2B5EF4-FFF2-40B4-BE49-F238E27FC236}">
                <a16:creationId xmlns:a16="http://schemas.microsoft.com/office/drawing/2014/main" id="{4718178E-F3AE-42C3-A586-F45B31F5BBB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988555" y="2761941"/>
            <a:ext cx="427463" cy="301896"/>
          </a:xfrm>
          <a:prstGeom prst="rect">
            <a:avLst/>
          </a:prstGeom>
        </p:spPr>
      </p:pic>
      <p:pic>
        <p:nvPicPr>
          <p:cNvPr id="45" name="Picture 44" descr="A picture containing star, outdoor object, light, colorful&#10;&#10;Description automatically generated">
            <a:extLst>
              <a:ext uri="{FF2B5EF4-FFF2-40B4-BE49-F238E27FC236}">
                <a16:creationId xmlns:a16="http://schemas.microsoft.com/office/drawing/2014/main" id="{E1F4E2E1-A445-4D32-A611-DE2D80D255C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060269" y="1007071"/>
            <a:ext cx="427463" cy="301896"/>
          </a:xfrm>
          <a:prstGeom prst="rect">
            <a:avLst/>
          </a:prstGeom>
        </p:spPr>
      </p:pic>
      <p:pic>
        <p:nvPicPr>
          <p:cNvPr id="46" name="Picture 45">
            <a:extLst>
              <a:ext uri="{FF2B5EF4-FFF2-40B4-BE49-F238E27FC236}">
                <a16:creationId xmlns:a16="http://schemas.microsoft.com/office/drawing/2014/main" id="{E2ED298E-2753-42DC-B462-5513F66DA1C1}"/>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586772" y="1301523"/>
            <a:ext cx="301896" cy="301896"/>
          </a:xfrm>
          <a:prstGeom prst="rect">
            <a:avLst/>
          </a:prstGeom>
        </p:spPr>
      </p:pic>
      <p:pic>
        <p:nvPicPr>
          <p:cNvPr id="47" name="Picture 46" descr="A picture containing star, outdoor object, light, colorful&#10;&#10;Description automatically generated">
            <a:extLst>
              <a:ext uri="{FF2B5EF4-FFF2-40B4-BE49-F238E27FC236}">
                <a16:creationId xmlns:a16="http://schemas.microsoft.com/office/drawing/2014/main" id="{7F7DBE68-79BD-4396-BC3C-30E36A58ACA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23989" y="1004686"/>
            <a:ext cx="427463" cy="301896"/>
          </a:xfrm>
          <a:prstGeom prst="rect">
            <a:avLst/>
          </a:prstGeom>
        </p:spPr>
      </p:pic>
      <p:pic>
        <p:nvPicPr>
          <p:cNvPr id="48" name="Picture 47">
            <a:extLst>
              <a:ext uri="{FF2B5EF4-FFF2-40B4-BE49-F238E27FC236}">
                <a16:creationId xmlns:a16="http://schemas.microsoft.com/office/drawing/2014/main" id="{2D48645E-2D3F-4A57-B8B1-085276BFAB2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74857" y="153220"/>
            <a:ext cx="651652" cy="651652"/>
          </a:xfrm>
          <a:prstGeom prst="rect">
            <a:avLst/>
          </a:prstGeom>
        </p:spPr>
      </p:pic>
      <p:sp>
        <p:nvSpPr>
          <p:cNvPr id="49" name="Rectangle 48">
            <a:extLst>
              <a:ext uri="{FF2B5EF4-FFF2-40B4-BE49-F238E27FC236}">
                <a16:creationId xmlns:a16="http://schemas.microsoft.com/office/drawing/2014/main" id="{5C04C27B-5CC9-4C83-BA1A-C9277D91E4D2}"/>
              </a:ext>
            </a:extLst>
          </p:cNvPr>
          <p:cNvSpPr/>
          <p:nvPr/>
        </p:nvSpPr>
        <p:spPr>
          <a:xfrm>
            <a:off x="7972174" y="693294"/>
            <a:ext cx="672492" cy="276999"/>
          </a:xfrm>
          <a:prstGeom prst="rect">
            <a:avLst/>
          </a:prstGeom>
        </p:spPr>
        <p:txBody>
          <a:bodyPr wrap="none">
            <a:spAutoFit/>
          </a:bodyPr>
          <a:lstStyle/>
          <a:p>
            <a:r>
              <a:rPr lang="sv-SE" sz="1200" b="1" dirty="0"/>
              <a:t>Portrait</a:t>
            </a:r>
          </a:p>
        </p:txBody>
      </p:sp>
      <p:sp>
        <p:nvSpPr>
          <p:cNvPr id="50" name="Rectangle 49">
            <a:extLst>
              <a:ext uri="{FF2B5EF4-FFF2-40B4-BE49-F238E27FC236}">
                <a16:creationId xmlns:a16="http://schemas.microsoft.com/office/drawing/2014/main" id="{FCE62BDB-C9AD-468E-8C19-D7865992FA0F}"/>
              </a:ext>
            </a:extLst>
          </p:cNvPr>
          <p:cNvSpPr/>
          <p:nvPr/>
        </p:nvSpPr>
        <p:spPr>
          <a:xfrm>
            <a:off x="5471545" y="4347845"/>
            <a:ext cx="1168796" cy="461665"/>
          </a:xfrm>
          <a:prstGeom prst="rect">
            <a:avLst/>
          </a:prstGeom>
        </p:spPr>
        <p:txBody>
          <a:bodyPr wrap="square">
            <a:spAutoFit/>
          </a:bodyPr>
          <a:lstStyle/>
          <a:p>
            <a:r>
              <a:rPr lang="sv-SE" sz="1200" b="1" dirty="0"/>
              <a:t>Den röda kjolen, 1894</a:t>
            </a:r>
          </a:p>
        </p:txBody>
      </p:sp>
      <p:pic>
        <p:nvPicPr>
          <p:cNvPr id="51" name="Picture 50" descr="A picture containing text&#10;&#10;Description automatically generated">
            <a:extLst>
              <a:ext uri="{FF2B5EF4-FFF2-40B4-BE49-F238E27FC236}">
                <a16:creationId xmlns:a16="http://schemas.microsoft.com/office/drawing/2014/main" id="{0D7951C3-D4E8-45B1-96BC-92ACE46D219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65887" y="2877805"/>
            <a:ext cx="1074454" cy="1432605"/>
          </a:xfrm>
          <a:prstGeom prst="rect">
            <a:avLst/>
          </a:prstGeom>
        </p:spPr>
      </p:pic>
      <p:pic>
        <p:nvPicPr>
          <p:cNvPr id="52" name="Picture 51" descr="A picture containing star, outdoor object, light, colorful&#10;&#10;Description automatically generated">
            <a:extLst>
              <a:ext uri="{FF2B5EF4-FFF2-40B4-BE49-F238E27FC236}">
                <a16:creationId xmlns:a16="http://schemas.microsoft.com/office/drawing/2014/main" id="{417A1EAA-5ADE-4C79-A91C-9504B352823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430833" y="2658763"/>
            <a:ext cx="427463" cy="301896"/>
          </a:xfrm>
          <a:prstGeom prst="rect">
            <a:avLst/>
          </a:prstGeom>
        </p:spPr>
      </p:pic>
      <p:pic>
        <p:nvPicPr>
          <p:cNvPr id="53" name="Picture 52">
            <a:extLst>
              <a:ext uri="{FF2B5EF4-FFF2-40B4-BE49-F238E27FC236}">
                <a16:creationId xmlns:a16="http://schemas.microsoft.com/office/drawing/2014/main" id="{9FC786C9-55F9-4727-ACC5-F87BDC9FAD5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178203" y="1022813"/>
            <a:ext cx="1102957" cy="1390635"/>
          </a:xfrm>
          <a:prstGeom prst="rect">
            <a:avLst/>
          </a:prstGeom>
        </p:spPr>
      </p:pic>
      <p:sp>
        <p:nvSpPr>
          <p:cNvPr id="55" name="Rectangle 54">
            <a:extLst>
              <a:ext uri="{FF2B5EF4-FFF2-40B4-BE49-F238E27FC236}">
                <a16:creationId xmlns:a16="http://schemas.microsoft.com/office/drawing/2014/main" id="{B9B28A31-DFC8-4CC1-906B-1A6AD0156F0F}"/>
              </a:ext>
            </a:extLst>
          </p:cNvPr>
          <p:cNvSpPr/>
          <p:nvPr/>
        </p:nvSpPr>
        <p:spPr>
          <a:xfrm>
            <a:off x="8002735" y="2361993"/>
            <a:ext cx="1534394" cy="276999"/>
          </a:xfrm>
          <a:prstGeom prst="rect">
            <a:avLst/>
          </a:prstGeom>
        </p:spPr>
        <p:txBody>
          <a:bodyPr wrap="none">
            <a:spAutoFit/>
          </a:bodyPr>
          <a:lstStyle/>
          <a:p>
            <a:r>
              <a:rPr lang="sv-SE" sz="1200" b="1" dirty="0"/>
              <a:t>William Olsson, 1906</a:t>
            </a:r>
          </a:p>
        </p:txBody>
      </p:sp>
      <p:pic>
        <p:nvPicPr>
          <p:cNvPr id="56" name="Picture 55" descr="A picture containing indoor, person, cooking&#10;&#10;Description automatically generated">
            <a:extLst>
              <a:ext uri="{FF2B5EF4-FFF2-40B4-BE49-F238E27FC236}">
                <a16:creationId xmlns:a16="http://schemas.microsoft.com/office/drawing/2014/main" id="{5344EDBE-2188-4A53-98DF-0A74F006B2B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366637" y="2809711"/>
            <a:ext cx="1157352" cy="1942489"/>
          </a:xfrm>
          <a:prstGeom prst="rect">
            <a:avLst/>
          </a:prstGeom>
        </p:spPr>
      </p:pic>
      <p:pic>
        <p:nvPicPr>
          <p:cNvPr id="57" name="Picture 56">
            <a:extLst>
              <a:ext uri="{FF2B5EF4-FFF2-40B4-BE49-F238E27FC236}">
                <a16:creationId xmlns:a16="http://schemas.microsoft.com/office/drawing/2014/main" id="{8376D5A9-3B00-43E4-A062-FE2077C68B6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894639" y="1277230"/>
            <a:ext cx="301896" cy="301896"/>
          </a:xfrm>
          <a:prstGeom prst="rect">
            <a:avLst/>
          </a:prstGeom>
        </p:spPr>
      </p:pic>
      <p:pic>
        <p:nvPicPr>
          <p:cNvPr id="58" name="Picture 57" descr="A picture containing star, outdoor object, light, colorful&#10;&#10;Description automatically generated">
            <a:extLst>
              <a:ext uri="{FF2B5EF4-FFF2-40B4-BE49-F238E27FC236}">
                <a16:creationId xmlns:a16="http://schemas.microsoft.com/office/drawing/2014/main" id="{473A7E0B-E9E6-4981-8A42-A610F72AFA6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831856" y="980393"/>
            <a:ext cx="427463" cy="301896"/>
          </a:xfrm>
          <a:prstGeom prst="rect">
            <a:avLst/>
          </a:prstGeom>
        </p:spPr>
      </p:pic>
      <p:sp>
        <p:nvSpPr>
          <p:cNvPr id="59" name="Rectangle 58">
            <a:extLst>
              <a:ext uri="{FF2B5EF4-FFF2-40B4-BE49-F238E27FC236}">
                <a16:creationId xmlns:a16="http://schemas.microsoft.com/office/drawing/2014/main" id="{F545B6C7-74F9-435A-AE2E-EAA886D55662}"/>
              </a:ext>
            </a:extLst>
          </p:cNvPr>
          <p:cNvSpPr/>
          <p:nvPr/>
        </p:nvSpPr>
        <p:spPr>
          <a:xfrm>
            <a:off x="8259319" y="4717177"/>
            <a:ext cx="1532471" cy="276999"/>
          </a:xfrm>
          <a:prstGeom prst="rect">
            <a:avLst/>
          </a:prstGeom>
        </p:spPr>
        <p:txBody>
          <a:bodyPr wrap="none">
            <a:spAutoFit/>
          </a:bodyPr>
          <a:lstStyle/>
          <a:p>
            <a:r>
              <a:rPr lang="sv-SE" sz="1200" b="1" dirty="0"/>
              <a:t>Badande kullor, 1906</a:t>
            </a:r>
          </a:p>
        </p:txBody>
      </p:sp>
      <p:pic>
        <p:nvPicPr>
          <p:cNvPr id="60" name="Picture 59" descr="A picture containing star, outdoor object, light, colorful&#10;&#10;Description automatically generated">
            <a:extLst>
              <a:ext uri="{FF2B5EF4-FFF2-40B4-BE49-F238E27FC236}">
                <a16:creationId xmlns:a16="http://schemas.microsoft.com/office/drawing/2014/main" id="{77E6D622-27C2-404B-9011-8BF9A1D489E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086951" y="2707290"/>
            <a:ext cx="427463" cy="301896"/>
          </a:xfrm>
          <a:prstGeom prst="rect">
            <a:avLst/>
          </a:prstGeom>
        </p:spPr>
      </p:pic>
      <p:pic>
        <p:nvPicPr>
          <p:cNvPr id="61" name="Picture 6">
            <a:extLst>
              <a:ext uri="{FF2B5EF4-FFF2-40B4-BE49-F238E27FC236}">
                <a16:creationId xmlns:a16="http://schemas.microsoft.com/office/drawing/2014/main" id="{8515A7A0-CBF8-4E9E-BC13-A725D133289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14259" y="3482482"/>
            <a:ext cx="1853472" cy="1234695"/>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61">
            <a:extLst>
              <a:ext uri="{FF2B5EF4-FFF2-40B4-BE49-F238E27FC236}">
                <a16:creationId xmlns:a16="http://schemas.microsoft.com/office/drawing/2014/main" id="{33D35AC6-7B25-497E-B1B7-B7E9E7774FAC}"/>
              </a:ext>
            </a:extLst>
          </p:cNvPr>
          <p:cNvSpPr/>
          <p:nvPr/>
        </p:nvSpPr>
        <p:spPr>
          <a:xfrm>
            <a:off x="1401352" y="3206794"/>
            <a:ext cx="1668918" cy="276999"/>
          </a:xfrm>
          <a:prstGeom prst="rect">
            <a:avLst/>
          </a:prstGeom>
        </p:spPr>
        <p:txBody>
          <a:bodyPr wrap="none">
            <a:spAutoFit/>
          </a:bodyPr>
          <a:lstStyle/>
          <a:p>
            <a:r>
              <a:rPr lang="sv-SE" sz="1200" b="1" dirty="0"/>
              <a:t>Vårt dagliga bröd, 1886</a:t>
            </a:r>
          </a:p>
        </p:txBody>
      </p:sp>
      <p:pic>
        <p:nvPicPr>
          <p:cNvPr id="63" name="Picture 62" descr="A picture containing weapon, spring&#10;&#10;Description automatically generated">
            <a:extLst>
              <a:ext uri="{FF2B5EF4-FFF2-40B4-BE49-F238E27FC236}">
                <a16:creationId xmlns:a16="http://schemas.microsoft.com/office/drawing/2014/main" id="{722AE49B-3EA2-4617-A215-E3FB3684A34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279827" y="2936814"/>
            <a:ext cx="359624" cy="645709"/>
          </a:xfrm>
          <a:prstGeom prst="rect">
            <a:avLst/>
          </a:prstGeom>
        </p:spPr>
      </p:pic>
      <p:pic>
        <p:nvPicPr>
          <p:cNvPr id="64" name="Picture 2">
            <a:extLst>
              <a:ext uri="{FF2B5EF4-FFF2-40B4-BE49-F238E27FC236}">
                <a16:creationId xmlns:a16="http://schemas.microsoft.com/office/drawing/2014/main" id="{3387FB0C-5C0C-4F06-9897-02A4C96AE15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02785" y="3031274"/>
            <a:ext cx="930130" cy="127722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A picture containing star, outdoor object, light, colorful&#10;&#10;Description automatically generated">
            <a:extLst>
              <a:ext uri="{FF2B5EF4-FFF2-40B4-BE49-F238E27FC236}">
                <a16:creationId xmlns:a16="http://schemas.microsoft.com/office/drawing/2014/main" id="{C376D4D7-1FFC-4DE1-B093-C0813BDB92A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297338" y="2804511"/>
            <a:ext cx="427463" cy="301896"/>
          </a:xfrm>
          <a:prstGeom prst="rect">
            <a:avLst/>
          </a:prstGeom>
        </p:spPr>
      </p:pic>
      <p:sp>
        <p:nvSpPr>
          <p:cNvPr id="66" name="Rectangle 65">
            <a:extLst>
              <a:ext uri="{FF2B5EF4-FFF2-40B4-BE49-F238E27FC236}">
                <a16:creationId xmlns:a16="http://schemas.microsoft.com/office/drawing/2014/main" id="{2CB12EE9-C5F4-44DC-AE27-97901B927147}"/>
              </a:ext>
            </a:extLst>
          </p:cNvPr>
          <p:cNvSpPr/>
          <p:nvPr/>
        </p:nvSpPr>
        <p:spPr>
          <a:xfrm>
            <a:off x="3287009" y="4324511"/>
            <a:ext cx="1128771" cy="276999"/>
          </a:xfrm>
          <a:prstGeom prst="rect">
            <a:avLst/>
          </a:prstGeom>
        </p:spPr>
        <p:txBody>
          <a:bodyPr wrap="none">
            <a:spAutoFit/>
          </a:bodyPr>
          <a:lstStyle/>
          <a:p>
            <a:r>
              <a:rPr lang="sv-SE" sz="1200" b="1" dirty="0"/>
              <a:t>Parisiska, 1891</a:t>
            </a:r>
          </a:p>
        </p:txBody>
      </p:sp>
      <p:pic>
        <p:nvPicPr>
          <p:cNvPr id="68" name="Picture 67">
            <a:extLst>
              <a:ext uri="{FF2B5EF4-FFF2-40B4-BE49-F238E27FC236}">
                <a16:creationId xmlns:a16="http://schemas.microsoft.com/office/drawing/2014/main" id="{84BDB351-DC0D-46D9-861C-EC06F92E6DB8}"/>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778149" y="1303453"/>
            <a:ext cx="301896" cy="301896"/>
          </a:xfrm>
          <a:prstGeom prst="rect">
            <a:avLst/>
          </a:prstGeom>
        </p:spPr>
      </p:pic>
      <p:pic>
        <p:nvPicPr>
          <p:cNvPr id="69" name="Picture 68" descr="A picture containing star, outdoor object, light, colorful&#10;&#10;Description automatically generated">
            <a:extLst>
              <a:ext uri="{FF2B5EF4-FFF2-40B4-BE49-F238E27FC236}">
                <a16:creationId xmlns:a16="http://schemas.microsoft.com/office/drawing/2014/main" id="{AB8A92A7-323A-491A-AB3C-5BBB0FD6759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715366" y="1006616"/>
            <a:ext cx="427463" cy="301896"/>
          </a:xfrm>
          <a:prstGeom prst="rect">
            <a:avLst/>
          </a:prstGeom>
        </p:spPr>
      </p:pic>
      <p:pic>
        <p:nvPicPr>
          <p:cNvPr id="6146" name="Picture 2">
            <a:extLst>
              <a:ext uri="{FF2B5EF4-FFF2-40B4-BE49-F238E27FC236}">
                <a16:creationId xmlns:a16="http://schemas.microsoft.com/office/drawing/2014/main" id="{C09C9AE4-30A6-41C8-BF69-12DF7572F9C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191603" y="1019098"/>
            <a:ext cx="1558600" cy="1022809"/>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69">
            <a:extLst>
              <a:ext uri="{FF2B5EF4-FFF2-40B4-BE49-F238E27FC236}">
                <a16:creationId xmlns:a16="http://schemas.microsoft.com/office/drawing/2014/main" id="{F5A1A597-645E-4909-B90B-EF855484E11E}"/>
              </a:ext>
            </a:extLst>
          </p:cNvPr>
          <p:cNvSpPr/>
          <p:nvPr/>
        </p:nvSpPr>
        <p:spPr>
          <a:xfrm>
            <a:off x="3269606" y="1975681"/>
            <a:ext cx="1977813" cy="276999"/>
          </a:xfrm>
          <a:prstGeom prst="rect">
            <a:avLst/>
          </a:prstGeom>
        </p:spPr>
        <p:txBody>
          <a:bodyPr wrap="square">
            <a:spAutoFit/>
          </a:bodyPr>
          <a:lstStyle/>
          <a:p>
            <a:r>
              <a:rPr lang="sv-SE" sz="1200" b="1" dirty="0"/>
              <a:t>Emma Zorn, reading, 1887</a:t>
            </a:r>
          </a:p>
        </p:txBody>
      </p:sp>
    </p:spTree>
    <p:extLst>
      <p:ext uri="{BB962C8B-B14F-4D97-AF65-F5344CB8AC3E}">
        <p14:creationId xmlns:p14="http://schemas.microsoft.com/office/powerpoint/2010/main" val="254111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2017</TotalTime>
  <Words>4958</Words>
  <Application>Microsoft Office PowerPoint</Application>
  <PresentationFormat>Widescreen</PresentationFormat>
  <Paragraphs>262</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akzidenz-grotesk</vt: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Sanders Wang</dc:creator>
  <cp:lastModifiedBy>Sanders Wang</cp:lastModifiedBy>
  <cp:revision>3</cp:revision>
  <dcterms:created xsi:type="dcterms:W3CDTF">2021-03-29T14:53:37Z</dcterms:created>
  <dcterms:modified xsi:type="dcterms:W3CDTF">2021-04-11T17:37:56Z</dcterms:modified>
</cp:coreProperties>
</file>